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92"/>
    <p:restoredTop sz="94694"/>
  </p:normalViewPr>
  <p:slideViewPr>
    <p:cSldViewPr snapToGrid="0">
      <p:cViewPr>
        <p:scale>
          <a:sx n="105" d="100"/>
          <a:sy n="105" d="100"/>
        </p:scale>
        <p:origin x="56" y="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0D13D-FCF7-E922-A98D-32B8061468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905B3-12CF-2FC2-7B49-C53F8CF795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A10D6-DD1A-D8FF-1DB1-1279B11D8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C0A670-673F-86E8-9E67-76FBBDDF7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3B709-516D-594E-8C07-10F1B0D5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472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6C215-F7DA-DBF3-3AED-50AAA8AF8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94539E-506A-BFCB-1603-BA9148DFE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E2B1C-E20E-222B-52C3-6B225FFBF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88E7E-811B-5128-E65C-EBBD7DFD7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C32EB-C0B0-F22B-5947-0E94D432D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25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E6F13C-2496-084F-9491-95E6946324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0EF54E-1C7A-118A-C975-CDDF5A1AF2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65981-4824-A2B6-9EFB-3BB75EF19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9B4A06-7AF2-AD08-72A1-B3782929D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54E71-AE6F-98D9-DC6A-AB523548F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91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E8E24-4786-0F0F-624D-AECB90F47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A8941-94CE-C2F2-09B5-02AA12AE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E2185-B4BF-58D0-C0AD-C9F4A5B3A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F1A89-EA19-9340-451D-1C034EF87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3D9DD-C699-2ECF-7D26-4F82FD82F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142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D9CB8-152F-0169-2BA2-BE3D6E61A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033E0-7BA3-2C70-16F8-4C39A4C1D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83FD1-E6D5-2C02-619D-57A671EA7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A7AF6-4B07-17BF-053C-2F88B0A16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6C64B-6C7F-3FE8-C88E-86A1846E4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90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214D2-FC8D-2217-378D-B480C3970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C74A2-3B77-F378-B58D-F4ACAE6AAB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15FA7A-6FD7-0DC0-D977-B19A2E9C29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D3C23A-57F7-8E44-64A1-06304378B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7BCEC-533D-BB27-0A16-8B79D8B7C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D134DF-2EBA-2832-A7FA-853D77A28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909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02D2C-73E8-0978-B1C1-A1C6DEC35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71E00-5075-1BA9-0D35-C3B912D9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70BB26-7A20-3FB5-2DF4-CC105DF246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026BE1-249A-3EEA-B5BA-D846059979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47373D-BE24-A6EC-9649-EE3C0AD7BE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84B9AD-BCFA-A651-317C-0E225A28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F9B464-E472-22B9-2019-D5EDB2517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872622-0243-B3FC-D52B-4E7C16A87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1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64044-A8FD-310C-2925-1575E3782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31E320-CA7F-DD3B-6B6B-6BC909C9C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6026AD-B758-C960-19C0-97752D598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8C7D17-A554-9B02-3CBE-20F7742E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088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AE3539-519B-7D5E-52BD-5151C1F60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ABDB64-1A19-AE95-443E-63B816990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D01FEC-42A6-92AA-5ADE-7CB4CD5FB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62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C79F3-6CE1-BDEC-A5B9-80510918F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AB558-87AA-0839-55F8-65296F835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63A488-72AE-EF86-50D3-5743CB6326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5BEB48-46E1-0EC7-622D-EA4F924AE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6B56-EE57-252D-55A2-30D9393C0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E16CA5-8050-820F-1A1A-DEAEF7291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52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EAF05-D3FD-B9CF-3BB5-23E736DD2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193BA0-9467-6CFE-B14D-C07C9AB0AB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46AF4F-C862-E0E1-F1E7-C74EDF1CEF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123E1F-C60D-15E2-A1EB-BB2939080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316A72-311F-3D1E-7C90-34E000695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B4B59C-E7CC-D8F7-57F0-4E9B0B8E3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012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2D3672-97CA-BE2C-865B-F6074D2BA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DAF2A7-462F-D6DE-55AE-1F53A0E09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2C30ED-C195-0842-9A33-4CD924740C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1AD176-8A19-2C47-AAEE-8CEE4B4E8217}" type="datetimeFigureOut">
              <a:rPr lang="en-US" smtClean="0"/>
              <a:t>2/11/25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70B9-FA39-5F59-38D1-131F8C0C28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0CF3B-9E4D-CE45-3C0F-E684871D50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C314EB-2D53-5B4E-AB7A-9F26DE660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271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aph of a function&#10;&#10;Description automatically generated">
            <a:extLst>
              <a:ext uri="{FF2B5EF4-FFF2-40B4-BE49-F238E27FC236}">
                <a16:creationId xmlns:a16="http://schemas.microsoft.com/office/drawing/2014/main" id="{2C50DE48-6418-C263-F696-81CA33E9F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951978"/>
            <a:ext cx="7772400" cy="51816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79F786E-375D-3E31-CE88-A831E1C75E68}"/>
              </a:ext>
            </a:extLst>
          </p:cNvPr>
          <p:cNvCxnSpPr>
            <a:cxnSpLocks/>
          </p:cNvCxnSpPr>
          <p:nvPr/>
        </p:nvCxnSpPr>
        <p:spPr>
          <a:xfrm>
            <a:off x="5549030" y="1427967"/>
            <a:ext cx="0" cy="376688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3662994-CC74-5938-A185-D75E64E209C7}"/>
              </a:ext>
            </a:extLst>
          </p:cNvPr>
          <p:cNvCxnSpPr>
            <a:cxnSpLocks/>
          </p:cNvCxnSpPr>
          <p:nvPr/>
        </p:nvCxnSpPr>
        <p:spPr>
          <a:xfrm>
            <a:off x="4097917" y="1484243"/>
            <a:ext cx="0" cy="381599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F4DF2B3-BF74-4F5F-5C31-B7FD6A4DE44E}"/>
              </a:ext>
            </a:extLst>
          </p:cNvPr>
          <p:cNvCxnSpPr>
            <a:cxnSpLocks/>
          </p:cNvCxnSpPr>
          <p:nvPr/>
        </p:nvCxnSpPr>
        <p:spPr>
          <a:xfrm>
            <a:off x="4826786" y="1447845"/>
            <a:ext cx="0" cy="3766885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A77DD90-6744-4BFD-E5AF-991E80B2A6E8}"/>
              </a:ext>
            </a:extLst>
          </p:cNvPr>
          <p:cNvSpPr txBox="1"/>
          <p:nvPr/>
        </p:nvSpPr>
        <p:spPr>
          <a:xfrm>
            <a:off x="5350899" y="1150968"/>
            <a:ext cx="396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2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pc</a:t>
            </a:r>
            <a:endParaRPr lang="en-US" sz="1200" i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7299D1-D0A4-1A01-AA28-AEFB737EF731}"/>
              </a:ext>
            </a:extLst>
          </p:cNvPr>
          <p:cNvSpPr txBox="1"/>
          <p:nvPr/>
        </p:nvSpPr>
        <p:spPr>
          <a:xfrm>
            <a:off x="3899786" y="1150967"/>
            <a:ext cx="402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2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pa</a:t>
            </a:r>
            <a:endParaRPr lang="en-US" sz="1200" i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8716D2-1D63-B9E9-8A2B-779D11A9509B}"/>
              </a:ext>
            </a:extLst>
          </p:cNvPr>
          <p:cNvSpPr txBox="1"/>
          <p:nvPr/>
        </p:nvSpPr>
        <p:spPr>
          <a:xfrm>
            <a:off x="4625449" y="1150967"/>
            <a:ext cx="4315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2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1/2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8B584B1-1E3A-887A-C5C0-BF339EF2E624}"/>
              </a:ext>
            </a:extLst>
          </p:cNvPr>
          <p:cNvCxnSpPr/>
          <p:nvPr/>
        </p:nvCxnSpPr>
        <p:spPr>
          <a:xfrm>
            <a:off x="4097917" y="2186609"/>
            <a:ext cx="73152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C527EF5-CB23-4894-6C1E-29B3E34FB5FF}"/>
              </a:ext>
            </a:extLst>
          </p:cNvPr>
          <p:cNvCxnSpPr/>
          <p:nvPr/>
        </p:nvCxnSpPr>
        <p:spPr>
          <a:xfrm>
            <a:off x="4818986" y="2186609"/>
            <a:ext cx="73152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272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3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Christopher Johnson</dc:creator>
  <cp:lastModifiedBy>Christopher Johnson</cp:lastModifiedBy>
  <cp:revision>1</cp:revision>
  <dcterms:created xsi:type="dcterms:W3CDTF">2025-02-12T01:58:49Z</dcterms:created>
  <dcterms:modified xsi:type="dcterms:W3CDTF">2025-02-13T03:57:11Z</dcterms:modified>
</cp:coreProperties>
</file>