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51"/>
    <p:restoredTop sz="94694"/>
  </p:normalViewPr>
  <p:slideViewPr>
    <p:cSldViewPr snapToGrid="0">
      <p:cViewPr varScale="1">
        <p:scale>
          <a:sx n="106" d="100"/>
          <a:sy n="106" d="100"/>
        </p:scale>
        <p:origin x="192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F954D-DEE5-1473-AD3E-F3E1E63CC6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EA9C1C-F918-47D7-F720-3D1D40C662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D1BE37-5A2C-0558-846F-323981203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426F64-90D5-51AE-87F9-08D584783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B3D55E-9DC7-8244-BEA3-751D0E6D1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2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90656-FC30-30EA-D33A-E3D1B9481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26C5FB-01DB-A830-C34E-EEF9BAE0B9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7DBF4-5506-6395-348C-0D71C595D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9179A1-AFBE-6409-85E5-A55765F75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BCE66-89A7-9D6C-DB5A-84AED2CE1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73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2EEDB6-0EA6-75D1-7EAD-90417FDA2B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03D4F3-E089-235D-5C29-A45F16C621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5FFDE7-87B7-1FD6-5DE3-7EB55B15D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8767CC-D57D-EE98-B628-CE004D4CC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B67C3-C06B-BC90-3FD6-F22F0B737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87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0F54C-0115-B04B-7F44-442855E56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6C8B2-9026-8611-2610-44F92F4F9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2D4A7-DA3B-0199-DBFB-7057A2D6C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DAAF1-4A27-DD99-7DA4-C1D654F0A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95F488-1CC0-E1DE-52E5-FA1818945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98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444AB-7DEA-384C-3345-10AE5801B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5490BC-CA15-3ABD-A0A4-750A2F770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A1A4F-D5C3-9748-C989-D0B48363B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72919C-7908-382C-BC9D-15EFB109F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702736-5BF7-8CFC-6A79-0D8E87A07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386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44FCE-1AE0-F76F-2716-202386DA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566753-3F81-F479-DCB9-2FD1069D94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1C5A90-8DB2-C300-AE8D-A100ACE58E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8CDAAF-59E4-1938-DDD5-C833FF987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DEF248-239B-1BAC-A884-6DDF3EC80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D8003D-B5E5-F868-B368-E37381DDC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673C0-1B24-835F-EF05-0330340EC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95727E-49DA-56DF-9E87-F219BB420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40A5E4-970D-F4C7-99FB-A1E293EC9D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60A86E-65BB-845B-A432-253A229CAA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8A1309-12C9-13A5-B2F9-2FC1721EEF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16789D-3D42-1206-879C-35CD5977D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1FC432-3F66-A839-977B-A6917F9CA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A69BD4-B222-2588-984B-8D1D688C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897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A18B6-AFEB-5733-480B-A669B45B4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42FD7D-E040-E8F9-829C-3B3928CA3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36E909-9614-FE28-6F9F-23CA3828F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964D13-640F-5F12-285B-C5BE436D2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799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87AE11-72CD-DF5A-6951-70E699A0E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89F678-2413-7544-E9EC-9E5866C68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AB4A35-2D55-B5E9-796F-BE67F4EC9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05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80BE7-0408-6EEA-2D57-4EB628D95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51547-36BD-98C9-BF7D-0D1E4FF43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5A2BBA-C2D6-A755-EDAE-A9C97FD7A5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7028AA-55C6-BC53-6766-FCFCE3F6B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0C7D42-1E1F-B396-DD4E-3DC53BC39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8BA012-351B-BEA9-9F8D-8122252F3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990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71AB9-2991-5885-8AD5-5F2D50D56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5C6FE3-9DB4-CE30-C54C-D1B9CB2252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D32765-3819-E34B-2583-C647640306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233D76-65A4-B0D7-516E-6671005C7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F935D7-F7C2-6510-01AA-9C4ECC569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E25F92-83DA-749A-652C-E69B08DF4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199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5BF083-5706-4D12-993E-0612C7807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1D9D87-ADC5-8074-3ABE-38F2A1EEF1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54848B-7689-E1CC-B894-A18A12D55B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69B4F9-9985-0B4F-9B46-271ADE413BC0}" type="datetimeFigureOut">
              <a:rPr lang="en-US" smtClean="0"/>
              <a:t>2/12/25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21B9E-A407-E35B-B21F-BC2EBBD93D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9991EA-F175-4D0E-ADB5-57CC64C29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0413D6-0E63-6A48-AABC-CC494F8F5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20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75176-91E2-7190-D5FE-DC6682C07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aph of a error in y&#10;&#10;Description automatically generated">
            <a:extLst>
              <a:ext uri="{FF2B5EF4-FFF2-40B4-BE49-F238E27FC236}">
                <a16:creationId xmlns:a16="http://schemas.microsoft.com/office/drawing/2014/main" id="{257AA9C6-5ABE-09D6-107F-8061AED03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9533" y="2177140"/>
            <a:ext cx="3120573" cy="4680859"/>
          </a:xfrm>
          <a:prstGeom prst="rect">
            <a:avLst/>
          </a:prstGeom>
        </p:spPr>
      </p:pic>
      <p:pic>
        <p:nvPicPr>
          <p:cNvPr id="3" name="Picture 2" descr="A graph of a error in y&#10;&#10;Description automatically generated with medium confidence">
            <a:extLst>
              <a:ext uri="{FF2B5EF4-FFF2-40B4-BE49-F238E27FC236}">
                <a16:creationId xmlns:a16="http://schemas.microsoft.com/office/drawing/2014/main" id="{D37F304F-4BD5-B6C9-1EF1-9BA0BE74A8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8525" y="2177139"/>
            <a:ext cx="3120573" cy="4680859"/>
          </a:xfrm>
          <a:prstGeom prst="rect">
            <a:avLst/>
          </a:prstGeom>
        </p:spPr>
      </p:pic>
      <p:pic>
        <p:nvPicPr>
          <p:cNvPr id="13" name="Picture 12" descr="A graph of a function&#10;&#10;Description automatically generated with medium confidence">
            <a:extLst>
              <a:ext uri="{FF2B5EF4-FFF2-40B4-BE49-F238E27FC236}">
                <a16:creationId xmlns:a16="http://schemas.microsoft.com/office/drawing/2014/main" id="{A1028A64-6EFA-52D1-70E9-10C10BF89B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2048" y="2177142"/>
            <a:ext cx="3120572" cy="4680858"/>
          </a:xfrm>
          <a:prstGeom prst="rect">
            <a:avLst/>
          </a:prstGeom>
        </p:spPr>
      </p:pic>
      <p:pic>
        <p:nvPicPr>
          <p:cNvPr id="11" name="Picture 10" descr="A graph of a function&#10;&#10;Description automatically generated with medium confidence">
            <a:extLst>
              <a:ext uri="{FF2B5EF4-FFF2-40B4-BE49-F238E27FC236}">
                <a16:creationId xmlns:a16="http://schemas.microsoft.com/office/drawing/2014/main" id="{DC83FD71-7A91-398F-7B9C-43B015DF2F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177142"/>
            <a:ext cx="3120571" cy="46808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3972FA-B2B4-EDB7-A2D6-3DA1DEEDAF1E}"/>
              </a:ext>
            </a:extLst>
          </p:cNvPr>
          <p:cNvSpPr txBox="1"/>
          <p:nvPr/>
        </p:nvSpPr>
        <p:spPr>
          <a:xfrm>
            <a:off x="-54430" y="2286000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Helvetica" pitchFamily="2" charset="0"/>
              </a:rPr>
              <a:t>a)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7237D9-278D-A0B3-0E31-4A90C15606D9}"/>
              </a:ext>
            </a:extLst>
          </p:cNvPr>
          <p:cNvSpPr txBox="1"/>
          <p:nvPr/>
        </p:nvSpPr>
        <p:spPr>
          <a:xfrm>
            <a:off x="3038260" y="2286000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Helvetica" pitchFamily="2" charset="0"/>
              </a:rPr>
              <a:t>b)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206EE5-0E65-DE01-CF89-8F5F1B54E866}"/>
              </a:ext>
            </a:extLst>
          </p:cNvPr>
          <p:cNvSpPr txBox="1"/>
          <p:nvPr/>
        </p:nvSpPr>
        <p:spPr>
          <a:xfrm>
            <a:off x="5881118" y="2286000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Helvetica" pitchFamily="2" charset="0"/>
              </a:rPr>
              <a:t>c)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C32D0F-7B0B-B423-C390-9D6493B2A30B}"/>
              </a:ext>
            </a:extLst>
          </p:cNvPr>
          <p:cNvSpPr txBox="1"/>
          <p:nvPr/>
        </p:nvSpPr>
        <p:spPr>
          <a:xfrm>
            <a:off x="8774302" y="2286000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Helvetica" pitchFamily="2" charset="0"/>
              </a:rPr>
              <a:t>d)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68A12B-427D-FAE3-D9A7-9136210C01F9}"/>
              </a:ext>
            </a:extLst>
          </p:cNvPr>
          <p:cNvSpPr txBox="1"/>
          <p:nvPr/>
        </p:nvSpPr>
        <p:spPr>
          <a:xfrm>
            <a:off x="1540392" y="2052525"/>
            <a:ext cx="609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Linear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2F541C-F917-B3AD-3FBA-E46DED3E5538}"/>
              </a:ext>
            </a:extLst>
          </p:cNvPr>
          <p:cNvSpPr txBox="1"/>
          <p:nvPr/>
        </p:nvSpPr>
        <p:spPr>
          <a:xfrm>
            <a:off x="4426103" y="2038639"/>
            <a:ext cx="575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Cubic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A13B96-3891-DDC4-5FC3-F359885E97BD}"/>
              </a:ext>
            </a:extLst>
          </p:cNvPr>
          <p:cNvSpPr txBox="1"/>
          <p:nvPr/>
        </p:nvSpPr>
        <p:spPr>
          <a:xfrm>
            <a:off x="7004053" y="2052524"/>
            <a:ext cx="1130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Noisy - Linear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EE87AC-F831-F815-7394-5C5970751F47}"/>
              </a:ext>
            </a:extLst>
          </p:cNvPr>
          <p:cNvSpPr txBox="1"/>
          <p:nvPr/>
        </p:nvSpPr>
        <p:spPr>
          <a:xfrm>
            <a:off x="9918678" y="2052524"/>
            <a:ext cx="109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Noisy - Cubic</a:t>
            </a:r>
          </a:p>
        </p:txBody>
      </p:sp>
    </p:spTree>
    <p:extLst>
      <p:ext uri="{BB962C8B-B14F-4D97-AF65-F5344CB8AC3E}">
        <p14:creationId xmlns:p14="http://schemas.microsoft.com/office/powerpoint/2010/main" val="3551018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7821</TotalTime>
  <Words>16</Words>
  <Application>Microsoft Macintosh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Christopher Johnson</dc:creator>
  <cp:lastModifiedBy>Christopher Johnson</cp:lastModifiedBy>
  <cp:revision>2</cp:revision>
  <dcterms:created xsi:type="dcterms:W3CDTF">2024-10-16T19:23:29Z</dcterms:created>
  <dcterms:modified xsi:type="dcterms:W3CDTF">2025-02-18T13:55:45Z</dcterms:modified>
</cp:coreProperties>
</file>