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70"/>
    <p:restoredTop sz="96327"/>
  </p:normalViewPr>
  <p:slideViewPr>
    <p:cSldViewPr snapToGrid="0">
      <p:cViewPr>
        <p:scale>
          <a:sx n="221" d="100"/>
          <a:sy n="221" d="100"/>
        </p:scale>
        <p:origin x="-712" y="-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81857-0F0E-7E36-1AC7-31499AFC1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B401B9-26C2-5C15-66A5-371EE6A149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6D694-10D5-6A17-9E31-C8936CC61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5ECB2-7DA7-947D-D717-3057D8BEE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259D9-9507-6E0B-7684-D0BD2E56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51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926F3-1B8C-719A-E34C-60D4D999C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04EEE0-5CD2-A796-70D8-891985C67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1D492-4B6F-8F27-9F60-4617E513A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6D93D-671B-3B74-F3D8-E841990EE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E8189-04A9-6C79-F029-A641A5430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2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ECD2F6-808E-EFE6-7DF8-81D59D04E7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42772A-FC13-0117-0661-84431D56B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8BAE9-BDF2-CEBF-2F4B-E59CB8E56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4629E-364B-7457-5B08-C1BFD0E5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208D4-D8DC-8689-FBAB-6130C2E5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6707D-19B7-A3A2-E3B2-9E7FE9042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167B6-89D3-1B3D-351F-1BD9C70A8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58C7E-409E-3CEF-1F5E-C4DEE113B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B3CE8-1765-F9F2-2F4A-DE034BEB7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1D4B7E-0A84-56D4-419B-68FD04551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7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7CB5B-D019-1AA2-54C6-DBACE4212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D1872-F9C2-2907-C152-3BEECD022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586C6-B60E-077D-D221-EC03600E9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E4ADF-487E-FF05-B4F7-6751B3979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5D169-7443-EC39-7A9A-F6EEA5CEE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86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0180-52C2-C1B1-EE18-BF1A7C486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94D45-A743-3E9C-9C88-3D00C7B8B7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BC4249-FEC8-9256-BF4C-CF493FA347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3763C7-7328-6D01-DF7B-2D8C22F0F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0842AF-A611-5A43-996F-BC9706942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84ED72-D693-8687-288C-11D4A33EB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372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D1EC-6533-CC00-7259-93B092849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941E3-73F6-1F14-2279-E4A9CA945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0C21E-4516-2333-3C1E-60512B5E0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8627D8-E79F-0E28-CF08-4632B28164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EBAACF-E2D3-E5BD-F7D2-0C6109AC1A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4C2D76-306D-383C-9319-4E2F6C527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93EB69-FC88-52F7-B406-618A8056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C6C089-BD9B-10FE-6CD2-DAC87CAD6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66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17453-CA18-E78A-9BCC-D312A015A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32F9C7-30CA-FE1B-E00A-2CA332C1B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8C1A5D-CA5F-A93B-A339-B9644B7CC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9C2C6-05A7-1C16-25B9-12A939AFE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2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3C3DA9-FD99-15C4-3086-2D59D06CD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799F6C-DE2A-778D-1AAF-3CE5D806E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FD832-E6C3-F1C7-94F6-20A2FCD8E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96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14A4F-2ACB-64F8-51FB-136A69012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491D3-072A-E98B-E8B3-D5E5981B2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AAF4F-CCB7-1833-F510-23808A8120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15FFF-DFB9-AAFD-968D-86E1C3CB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07588-4102-1C69-5AFF-1B69406BF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C7FEE-9630-E9F3-0B30-5178D842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66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98A9-E3DC-9172-3D56-09615612B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1C4C88-5D87-E69F-3D0C-722978AE3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6E087-2E35-A015-1280-96D8C3D50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A4D36-DE8D-6765-2054-48F156C3B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17BD7-1A61-FB64-C108-3AB86B4AC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4C8CE-7BEC-70D9-6E30-5D35623B2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4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0AE7ED-4E52-B47A-92E5-72B602DA9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72078-1FF4-3EA1-FE14-2B0170856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6B4AB-7221-0DD8-C37F-D11D2D48AF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F076A8-68DF-0F46-B23D-A7B5907EBE3D}" type="datetimeFigureOut">
              <a:rPr lang="en-US" smtClean="0"/>
              <a:t>3/15/24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8818FA-D0C6-D880-7F3A-965798555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EF52B-500E-B2AB-86A3-80959FDA75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08F609-4723-7C46-AF03-023D0E7F8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9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aphic 92">
            <a:extLst>
              <a:ext uri="{FF2B5EF4-FFF2-40B4-BE49-F238E27FC236}">
                <a16:creationId xmlns:a16="http://schemas.microsoft.com/office/drawing/2014/main" id="{AB92DC91-51FB-2ACF-B43B-E211303B29AE}"/>
              </a:ext>
            </a:extLst>
          </p:cNvPr>
          <p:cNvGrpSpPr/>
          <p:nvPr/>
        </p:nvGrpSpPr>
        <p:grpSpPr>
          <a:xfrm>
            <a:off x="3238500" y="232453"/>
            <a:ext cx="5019674" cy="1609447"/>
            <a:chOff x="3238500" y="571500"/>
            <a:chExt cx="5019674" cy="1609447"/>
          </a:xfrm>
        </p:grpSpPr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594A3056-4410-556B-C0BC-8B4BEB8BD764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5FC1F910-4014-54D9-B4C1-E44610CCE8D0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AAE0BEB6-2DD3-E107-8868-380EDECE7DA0}"/>
                </a:ext>
              </a:extLst>
            </p:cNvPr>
            <p:cNvSpPr/>
            <p:nvPr/>
          </p:nvSpPr>
          <p:spPr>
            <a:xfrm>
              <a:off x="4000500" y="1229510"/>
              <a:ext cx="4191000" cy="697777"/>
            </a:xfrm>
            <a:custGeom>
              <a:avLst/>
              <a:gdLst>
                <a:gd name="connsiteX0" fmla="*/ 80 w 4191000"/>
                <a:gd name="connsiteY0" fmla="*/ 317854 h 382047"/>
                <a:gd name="connsiteX1" fmla="*/ 4271 w 4191000"/>
                <a:gd name="connsiteY1" fmla="*/ 270324 h 382047"/>
                <a:gd name="connsiteX2" fmla="*/ 8462 w 4191000"/>
                <a:gd name="connsiteY2" fmla="*/ 350715 h 382047"/>
                <a:gd name="connsiteX3" fmla="*/ 16844 w 4191000"/>
                <a:gd name="connsiteY3" fmla="*/ 297661 h 382047"/>
                <a:gd name="connsiteX4" fmla="*/ 21035 w 4191000"/>
                <a:gd name="connsiteY4" fmla="*/ 314901 h 382047"/>
                <a:gd name="connsiteX5" fmla="*/ 25226 w 4191000"/>
                <a:gd name="connsiteY5" fmla="*/ 283278 h 382047"/>
                <a:gd name="connsiteX6" fmla="*/ 29417 w 4191000"/>
                <a:gd name="connsiteY6" fmla="*/ 308805 h 382047"/>
                <a:gd name="connsiteX7" fmla="*/ 37799 w 4191000"/>
                <a:gd name="connsiteY7" fmla="*/ 303662 h 382047"/>
                <a:gd name="connsiteX8" fmla="*/ 41990 w 4191000"/>
                <a:gd name="connsiteY8" fmla="*/ 313949 h 382047"/>
                <a:gd name="connsiteX9" fmla="*/ 46181 w 4191000"/>
                <a:gd name="connsiteY9" fmla="*/ 295185 h 382047"/>
                <a:gd name="connsiteX10" fmla="*/ 50467 w 4191000"/>
                <a:gd name="connsiteY10" fmla="*/ 320045 h 382047"/>
                <a:gd name="connsiteX11" fmla="*/ 54658 w 4191000"/>
                <a:gd name="connsiteY11" fmla="*/ 321093 h 382047"/>
                <a:gd name="connsiteX12" fmla="*/ 58849 w 4191000"/>
                <a:gd name="connsiteY12" fmla="*/ 313282 h 382047"/>
                <a:gd name="connsiteX13" fmla="*/ 63040 w 4191000"/>
                <a:gd name="connsiteY13" fmla="*/ 343381 h 382047"/>
                <a:gd name="connsiteX14" fmla="*/ 67231 w 4191000"/>
                <a:gd name="connsiteY14" fmla="*/ 306900 h 382047"/>
                <a:gd name="connsiteX15" fmla="*/ 71422 w 4191000"/>
                <a:gd name="connsiteY15" fmla="*/ 278421 h 382047"/>
                <a:gd name="connsiteX16" fmla="*/ 75613 w 4191000"/>
                <a:gd name="connsiteY16" fmla="*/ 323188 h 382047"/>
                <a:gd name="connsiteX17" fmla="*/ 79804 w 4191000"/>
                <a:gd name="connsiteY17" fmla="*/ 294137 h 382047"/>
                <a:gd name="connsiteX18" fmla="*/ 83995 w 4191000"/>
                <a:gd name="connsiteY18" fmla="*/ 320521 h 382047"/>
                <a:gd name="connsiteX19" fmla="*/ 92377 w 4191000"/>
                <a:gd name="connsiteY19" fmla="*/ 323950 h 382047"/>
                <a:gd name="connsiteX20" fmla="*/ 96568 w 4191000"/>
                <a:gd name="connsiteY20" fmla="*/ 310044 h 382047"/>
                <a:gd name="connsiteX21" fmla="*/ 100759 w 4191000"/>
                <a:gd name="connsiteY21" fmla="*/ 274611 h 382047"/>
                <a:gd name="connsiteX22" fmla="*/ 104950 w 4191000"/>
                <a:gd name="connsiteY22" fmla="*/ 308805 h 382047"/>
                <a:gd name="connsiteX23" fmla="*/ 109141 w 4191000"/>
                <a:gd name="connsiteY23" fmla="*/ 346239 h 382047"/>
                <a:gd name="connsiteX24" fmla="*/ 113332 w 4191000"/>
                <a:gd name="connsiteY24" fmla="*/ 287946 h 382047"/>
                <a:gd name="connsiteX25" fmla="*/ 117523 w 4191000"/>
                <a:gd name="connsiteY25" fmla="*/ 349477 h 382047"/>
                <a:gd name="connsiteX26" fmla="*/ 121714 w 4191000"/>
                <a:gd name="connsiteY26" fmla="*/ 282326 h 382047"/>
                <a:gd name="connsiteX27" fmla="*/ 130096 w 4191000"/>
                <a:gd name="connsiteY27" fmla="*/ 337761 h 382047"/>
                <a:gd name="connsiteX28" fmla="*/ 134287 w 4191000"/>
                <a:gd name="connsiteY28" fmla="*/ 276039 h 382047"/>
                <a:gd name="connsiteX29" fmla="*/ 138478 w 4191000"/>
                <a:gd name="connsiteY29" fmla="*/ 270134 h 382047"/>
                <a:gd name="connsiteX30" fmla="*/ 142669 w 4191000"/>
                <a:gd name="connsiteY30" fmla="*/ 342143 h 382047"/>
                <a:gd name="connsiteX31" fmla="*/ 155338 w 4191000"/>
                <a:gd name="connsiteY31" fmla="*/ 314139 h 382047"/>
                <a:gd name="connsiteX32" fmla="*/ 159529 w 4191000"/>
                <a:gd name="connsiteY32" fmla="*/ 313473 h 382047"/>
                <a:gd name="connsiteX33" fmla="*/ 163720 w 4191000"/>
                <a:gd name="connsiteY33" fmla="*/ 299661 h 382047"/>
                <a:gd name="connsiteX34" fmla="*/ 167911 w 4191000"/>
                <a:gd name="connsiteY34" fmla="*/ 321664 h 382047"/>
                <a:gd name="connsiteX35" fmla="*/ 172102 w 4191000"/>
                <a:gd name="connsiteY35" fmla="*/ 269086 h 382047"/>
                <a:gd name="connsiteX36" fmla="*/ 176293 w 4191000"/>
                <a:gd name="connsiteY36" fmla="*/ 304043 h 382047"/>
                <a:gd name="connsiteX37" fmla="*/ 180484 w 4191000"/>
                <a:gd name="connsiteY37" fmla="*/ 300614 h 382047"/>
                <a:gd name="connsiteX38" fmla="*/ 184674 w 4191000"/>
                <a:gd name="connsiteY38" fmla="*/ 350906 h 382047"/>
                <a:gd name="connsiteX39" fmla="*/ 188866 w 4191000"/>
                <a:gd name="connsiteY39" fmla="*/ 302900 h 382047"/>
                <a:gd name="connsiteX40" fmla="*/ 193057 w 4191000"/>
                <a:gd name="connsiteY40" fmla="*/ 279278 h 382047"/>
                <a:gd name="connsiteX41" fmla="*/ 197248 w 4191000"/>
                <a:gd name="connsiteY41" fmla="*/ 287946 h 382047"/>
                <a:gd name="connsiteX42" fmla="*/ 201439 w 4191000"/>
                <a:gd name="connsiteY42" fmla="*/ 329951 h 382047"/>
                <a:gd name="connsiteX43" fmla="*/ 205630 w 4191000"/>
                <a:gd name="connsiteY43" fmla="*/ 296994 h 382047"/>
                <a:gd name="connsiteX44" fmla="*/ 209821 w 4191000"/>
                <a:gd name="connsiteY44" fmla="*/ 318616 h 382047"/>
                <a:gd name="connsiteX45" fmla="*/ 214011 w 4191000"/>
                <a:gd name="connsiteY45" fmla="*/ 300804 h 382047"/>
                <a:gd name="connsiteX46" fmla="*/ 218203 w 4191000"/>
                <a:gd name="connsiteY46" fmla="*/ 290327 h 382047"/>
                <a:gd name="connsiteX47" fmla="*/ 222394 w 4191000"/>
                <a:gd name="connsiteY47" fmla="*/ 318045 h 382047"/>
                <a:gd name="connsiteX48" fmla="*/ 226585 w 4191000"/>
                <a:gd name="connsiteY48" fmla="*/ 310234 h 382047"/>
                <a:gd name="connsiteX49" fmla="*/ 230776 w 4191000"/>
                <a:gd name="connsiteY49" fmla="*/ 265467 h 382047"/>
                <a:gd name="connsiteX50" fmla="*/ 234967 w 4191000"/>
                <a:gd name="connsiteY50" fmla="*/ 356240 h 382047"/>
                <a:gd name="connsiteX51" fmla="*/ 239253 w 4191000"/>
                <a:gd name="connsiteY51" fmla="*/ 285945 h 382047"/>
                <a:gd name="connsiteX52" fmla="*/ 243444 w 4191000"/>
                <a:gd name="connsiteY52" fmla="*/ 300138 h 382047"/>
                <a:gd name="connsiteX53" fmla="*/ 247635 w 4191000"/>
                <a:gd name="connsiteY53" fmla="*/ 349096 h 382047"/>
                <a:gd name="connsiteX54" fmla="*/ 256017 w 4191000"/>
                <a:gd name="connsiteY54" fmla="*/ 262323 h 382047"/>
                <a:gd name="connsiteX55" fmla="*/ 260208 w 4191000"/>
                <a:gd name="connsiteY55" fmla="*/ 334713 h 382047"/>
                <a:gd name="connsiteX56" fmla="*/ 264399 w 4191000"/>
                <a:gd name="connsiteY56" fmla="*/ 292803 h 382047"/>
                <a:gd name="connsiteX57" fmla="*/ 268590 w 4191000"/>
                <a:gd name="connsiteY57" fmla="*/ 366146 h 382047"/>
                <a:gd name="connsiteX58" fmla="*/ 276972 w 4191000"/>
                <a:gd name="connsiteY58" fmla="*/ 275087 h 382047"/>
                <a:gd name="connsiteX59" fmla="*/ 281163 w 4191000"/>
                <a:gd name="connsiteY59" fmla="*/ 323950 h 382047"/>
                <a:gd name="connsiteX60" fmla="*/ 285354 w 4191000"/>
                <a:gd name="connsiteY60" fmla="*/ 302709 h 382047"/>
                <a:gd name="connsiteX61" fmla="*/ 289545 w 4191000"/>
                <a:gd name="connsiteY61" fmla="*/ 328903 h 382047"/>
                <a:gd name="connsiteX62" fmla="*/ 293736 w 4191000"/>
                <a:gd name="connsiteY62" fmla="*/ 311091 h 382047"/>
                <a:gd name="connsiteX63" fmla="*/ 297927 w 4191000"/>
                <a:gd name="connsiteY63" fmla="*/ 357192 h 382047"/>
                <a:gd name="connsiteX64" fmla="*/ 302118 w 4191000"/>
                <a:gd name="connsiteY64" fmla="*/ 269181 h 382047"/>
                <a:gd name="connsiteX65" fmla="*/ 306309 w 4191000"/>
                <a:gd name="connsiteY65" fmla="*/ 310044 h 382047"/>
                <a:gd name="connsiteX66" fmla="*/ 310500 w 4191000"/>
                <a:gd name="connsiteY66" fmla="*/ 261276 h 382047"/>
                <a:gd name="connsiteX67" fmla="*/ 318882 w 4191000"/>
                <a:gd name="connsiteY67" fmla="*/ 325379 h 382047"/>
                <a:gd name="connsiteX68" fmla="*/ 323073 w 4191000"/>
                <a:gd name="connsiteY68" fmla="*/ 301566 h 382047"/>
                <a:gd name="connsiteX69" fmla="*/ 327264 w 4191000"/>
                <a:gd name="connsiteY69" fmla="*/ 265657 h 382047"/>
                <a:gd name="connsiteX70" fmla="*/ 331455 w 4191000"/>
                <a:gd name="connsiteY70" fmla="*/ 292803 h 382047"/>
                <a:gd name="connsiteX71" fmla="*/ 335741 w 4191000"/>
                <a:gd name="connsiteY71" fmla="*/ 364527 h 382047"/>
                <a:gd name="connsiteX72" fmla="*/ 339932 w 4191000"/>
                <a:gd name="connsiteY72" fmla="*/ 303852 h 382047"/>
                <a:gd name="connsiteX73" fmla="*/ 344123 w 4191000"/>
                <a:gd name="connsiteY73" fmla="*/ 337476 h 382047"/>
                <a:gd name="connsiteX74" fmla="*/ 348314 w 4191000"/>
                <a:gd name="connsiteY74" fmla="*/ 314901 h 382047"/>
                <a:gd name="connsiteX75" fmla="*/ 352505 w 4191000"/>
                <a:gd name="connsiteY75" fmla="*/ 298995 h 382047"/>
                <a:gd name="connsiteX76" fmla="*/ 356696 w 4191000"/>
                <a:gd name="connsiteY76" fmla="*/ 337380 h 382047"/>
                <a:gd name="connsiteX77" fmla="*/ 360887 w 4191000"/>
                <a:gd name="connsiteY77" fmla="*/ 316044 h 382047"/>
                <a:gd name="connsiteX78" fmla="*/ 365078 w 4191000"/>
                <a:gd name="connsiteY78" fmla="*/ 293565 h 382047"/>
                <a:gd name="connsiteX79" fmla="*/ 369269 w 4191000"/>
                <a:gd name="connsiteY79" fmla="*/ 308520 h 382047"/>
                <a:gd name="connsiteX80" fmla="*/ 373460 w 4191000"/>
                <a:gd name="connsiteY80" fmla="*/ 279468 h 382047"/>
                <a:gd name="connsiteX81" fmla="*/ 377651 w 4191000"/>
                <a:gd name="connsiteY81" fmla="*/ 351573 h 382047"/>
                <a:gd name="connsiteX82" fmla="*/ 381842 w 4191000"/>
                <a:gd name="connsiteY82" fmla="*/ 316235 h 382047"/>
                <a:gd name="connsiteX83" fmla="*/ 386033 w 4191000"/>
                <a:gd name="connsiteY83" fmla="*/ 311853 h 382047"/>
                <a:gd name="connsiteX84" fmla="*/ 394415 w 4191000"/>
                <a:gd name="connsiteY84" fmla="*/ 324807 h 382047"/>
                <a:gd name="connsiteX85" fmla="*/ 398606 w 4191000"/>
                <a:gd name="connsiteY85" fmla="*/ 306996 h 382047"/>
                <a:gd name="connsiteX86" fmla="*/ 402797 w 4191000"/>
                <a:gd name="connsiteY86" fmla="*/ 293279 h 382047"/>
                <a:gd name="connsiteX87" fmla="*/ 406988 w 4191000"/>
                <a:gd name="connsiteY87" fmla="*/ 342714 h 382047"/>
                <a:gd name="connsiteX88" fmla="*/ 411179 w 4191000"/>
                <a:gd name="connsiteY88" fmla="*/ 297566 h 382047"/>
                <a:gd name="connsiteX89" fmla="*/ 415370 w 4191000"/>
                <a:gd name="connsiteY89" fmla="*/ 306996 h 382047"/>
                <a:gd name="connsiteX90" fmla="*/ 419561 w 4191000"/>
                <a:gd name="connsiteY90" fmla="*/ 285088 h 382047"/>
                <a:gd name="connsiteX91" fmla="*/ 423752 w 4191000"/>
                <a:gd name="connsiteY91" fmla="*/ 325474 h 382047"/>
                <a:gd name="connsiteX92" fmla="*/ 427943 w 4191000"/>
                <a:gd name="connsiteY92" fmla="*/ 253751 h 382047"/>
                <a:gd name="connsiteX93" fmla="*/ 436420 w 4191000"/>
                <a:gd name="connsiteY93" fmla="*/ 317664 h 382047"/>
                <a:gd name="connsiteX94" fmla="*/ 440611 w 4191000"/>
                <a:gd name="connsiteY94" fmla="*/ 263657 h 382047"/>
                <a:gd name="connsiteX95" fmla="*/ 444802 w 4191000"/>
                <a:gd name="connsiteY95" fmla="*/ 306900 h 382047"/>
                <a:gd name="connsiteX96" fmla="*/ 448993 w 4191000"/>
                <a:gd name="connsiteY96" fmla="*/ 266610 h 382047"/>
                <a:gd name="connsiteX97" fmla="*/ 457375 w 4191000"/>
                <a:gd name="connsiteY97" fmla="*/ 333666 h 382047"/>
                <a:gd name="connsiteX98" fmla="*/ 461566 w 4191000"/>
                <a:gd name="connsiteY98" fmla="*/ 305757 h 382047"/>
                <a:gd name="connsiteX99" fmla="*/ 465757 w 4191000"/>
                <a:gd name="connsiteY99" fmla="*/ 344715 h 382047"/>
                <a:gd name="connsiteX100" fmla="*/ 469948 w 4191000"/>
                <a:gd name="connsiteY100" fmla="*/ 297852 h 382047"/>
                <a:gd name="connsiteX101" fmla="*/ 474139 w 4191000"/>
                <a:gd name="connsiteY101" fmla="*/ 355764 h 382047"/>
                <a:gd name="connsiteX102" fmla="*/ 478330 w 4191000"/>
                <a:gd name="connsiteY102" fmla="*/ 270896 h 382047"/>
                <a:gd name="connsiteX103" fmla="*/ 482521 w 4191000"/>
                <a:gd name="connsiteY103" fmla="*/ 278706 h 382047"/>
                <a:gd name="connsiteX104" fmla="*/ 486712 w 4191000"/>
                <a:gd name="connsiteY104" fmla="*/ 258323 h 382047"/>
                <a:gd name="connsiteX105" fmla="*/ 490903 w 4191000"/>
                <a:gd name="connsiteY105" fmla="*/ 269562 h 382047"/>
                <a:gd name="connsiteX106" fmla="*/ 495094 w 4191000"/>
                <a:gd name="connsiteY106" fmla="*/ 265467 h 382047"/>
                <a:gd name="connsiteX107" fmla="*/ 499285 w 4191000"/>
                <a:gd name="connsiteY107" fmla="*/ 304138 h 382047"/>
                <a:gd name="connsiteX108" fmla="*/ 503476 w 4191000"/>
                <a:gd name="connsiteY108" fmla="*/ 280992 h 382047"/>
                <a:gd name="connsiteX109" fmla="*/ 507667 w 4191000"/>
                <a:gd name="connsiteY109" fmla="*/ 324331 h 382047"/>
                <a:gd name="connsiteX110" fmla="*/ 511858 w 4191000"/>
                <a:gd name="connsiteY110" fmla="*/ 323378 h 382047"/>
                <a:gd name="connsiteX111" fmla="*/ 516049 w 4191000"/>
                <a:gd name="connsiteY111" fmla="*/ 275849 h 382047"/>
                <a:gd name="connsiteX112" fmla="*/ 524527 w 4191000"/>
                <a:gd name="connsiteY112" fmla="*/ 309948 h 382047"/>
                <a:gd name="connsiteX113" fmla="*/ 528718 w 4191000"/>
                <a:gd name="connsiteY113" fmla="*/ 259275 h 382047"/>
                <a:gd name="connsiteX114" fmla="*/ 532909 w 4191000"/>
                <a:gd name="connsiteY114" fmla="*/ 328141 h 382047"/>
                <a:gd name="connsiteX115" fmla="*/ 537100 w 4191000"/>
                <a:gd name="connsiteY115" fmla="*/ 322617 h 382047"/>
                <a:gd name="connsiteX116" fmla="*/ 541291 w 4191000"/>
                <a:gd name="connsiteY116" fmla="*/ 337761 h 382047"/>
                <a:gd name="connsiteX117" fmla="*/ 545482 w 4191000"/>
                <a:gd name="connsiteY117" fmla="*/ 242988 h 382047"/>
                <a:gd name="connsiteX118" fmla="*/ 549673 w 4191000"/>
                <a:gd name="connsiteY118" fmla="*/ 258037 h 382047"/>
                <a:gd name="connsiteX119" fmla="*/ 553864 w 4191000"/>
                <a:gd name="connsiteY119" fmla="*/ 314139 h 382047"/>
                <a:gd name="connsiteX120" fmla="*/ 558055 w 4191000"/>
                <a:gd name="connsiteY120" fmla="*/ 317759 h 382047"/>
                <a:gd name="connsiteX121" fmla="*/ 562246 w 4191000"/>
                <a:gd name="connsiteY121" fmla="*/ 258418 h 382047"/>
                <a:gd name="connsiteX122" fmla="*/ 570628 w 4191000"/>
                <a:gd name="connsiteY122" fmla="*/ 324426 h 382047"/>
                <a:gd name="connsiteX123" fmla="*/ 574819 w 4191000"/>
                <a:gd name="connsiteY123" fmla="*/ 281373 h 382047"/>
                <a:gd name="connsiteX124" fmla="*/ 587392 w 4191000"/>
                <a:gd name="connsiteY124" fmla="*/ 288708 h 382047"/>
                <a:gd name="connsiteX125" fmla="*/ 591583 w 4191000"/>
                <a:gd name="connsiteY125" fmla="*/ 329951 h 382047"/>
                <a:gd name="connsiteX126" fmla="*/ 595774 w 4191000"/>
                <a:gd name="connsiteY126" fmla="*/ 274706 h 382047"/>
                <a:gd name="connsiteX127" fmla="*/ 599965 w 4191000"/>
                <a:gd name="connsiteY127" fmla="*/ 322426 h 382047"/>
                <a:gd name="connsiteX128" fmla="*/ 604156 w 4191000"/>
                <a:gd name="connsiteY128" fmla="*/ 314901 h 382047"/>
                <a:gd name="connsiteX129" fmla="*/ 608347 w 4191000"/>
                <a:gd name="connsiteY129" fmla="*/ 338809 h 382047"/>
                <a:gd name="connsiteX130" fmla="*/ 612538 w 4191000"/>
                <a:gd name="connsiteY130" fmla="*/ 346429 h 382047"/>
                <a:gd name="connsiteX131" fmla="*/ 616729 w 4191000"/>
                <a:gd name="connsiteY131" fmla="*/ 294137 h 382047"/>
                <a:gd name="connsiteX132" fmla="*/ 621015 w 4191000"/>
                <a:gd name="connsiteY132" fmla="*/ 267753 h 382047"/>
                <a:gd name="connsiteX133" fmla="*/ 625206 w 4191000"/>
                <a:gd name="connsiteY133" fmla="*/ 313282 h 382047"/>
                <a:gd name="connsiteX134" fmla="*/ 629397 w 4191000"/>
                <a:gd name="connsiteY134" fmla="*/ 317378 h 382047"/>
                <a:gd name="connsiteX135" fmla="*/ 633588 w 4191000"/>
                <a:gd name="connsiteY135" fmla="*/ 332142 h 382047"/>
                <a:gd name="connsiteX136" fmla="*/ 637779 w 4191000"/>
                <a:gd name="connsiteY136" fmla="*/ 290803 h 382047"/>
                <a:gd name="connsiteX137" fmla="*/ 641970 w 4191000"/>
                <a:gd name="connsiteY137" fmla="*/ 382148 h 382047"/>
                <a:gd name="connsiteX138" fmla="*/ 650352 w 4191000"/>
                <a:gd name="connsiteY138" fmla="*/ 311949 h 382047"/>
                <a:gd name="connsiteX139" fmla="*/ 654543 w 4191000"/>
                <a:gd name="connsiteY139" fmla="*/ 329094 h 382047"/>
                <a:gd name="connsiteX140" fmla="*/ 658734 w 4191000"/>
                <a:gd name="connsiteY140" fmla="*/ 309948 h 382047"/>
                <a:gd name="connsiteX141" fmla="*/ 671307 w 4191000"/>
                <a:gd name="connsiteY141" fmla="*/ 266514 h 382047"/>
                <a:gd name="connsiteX142" fmla="*/ 675498 w 4191000"/>
                <a:gd name="connsiteY142" fmla="*/ 282421 h 382047"/>
                <a:gd name="connsiteX143" fmla="*/ 679689 w 4191000"/>
                <a:gd name="connsiteY143" fmla="*/ 297566 h 382047"/>
                <a:gd name="connsiteX144" fmla="*/ 683880 w 4191000"/>
                <a:gd name="connsiteY144" fmla="*/ 272325 h 382047"/>
                <a:gd name="connsiteX145" fmla="*/ 688071 w 4191000"/>
                <a:gd name="connsiteY145" fmla="*/ 320807 h 382047"/>
                <a:gd name="connsiteX146" fmla="*/ 692262 w 4191000"/>
                <a:gd name="connsiteY146" fmla="*/ 288898 h 382047"/>
                <a:gd name="connsiteX147" fmla="*/ 696453 w 4191000"/>
                <a:gd name="connsiteY147" fmla="*/ 327189 h 382047"/>
                <a:gd name="connsiteX148" fmla="*/ 700644 w 4191000"/>
                <a:gd name="connsiteY148" fmla="*/ 291660 h 382047"/>
                <a:gd name="connsiteX149" fmla="*/ 704835 w 4191000"/>
                <a:gd name="connsiteY149" fmla="*/ 320045 h 382047"/>
                <a:gd name="connsiteX150" fmla="*/ 709026 w 4191000"/>
                <a:gd name="connsiteY150" fmla="*/ 308520 h 382047"/>
                <a:gd name="connsiteX151" fmla="*/ 713217 w 4191000"/>
                <a:gd name="connsiteY151" fmla="*/ 326808 h 382047"/>
                <a:gd name="connsiteX152" fmla="*/ 717503 w 4191000"/>
                <a:gd name="connsiteY152" fmla="*/ 290898 h 382047"/>
                <a:gd name="connsiteX153" fmla="*/ 721694 w 4191000"/>
                <a:gd name="connsiteY153" fmla="*/ 291851 h 382047"/>
                <a:gd name="connsiteX154" fmla="*/ 725885 w 4191000"/>
                <a:gd name="connsiteY154" fmla="*/ 315568 h 382047"/>
                <a:gd name="connsiteX155" fmla="*/ 730076 w 4191000"/>
                <a:gd name="connsiteY155" fmla="*/ 267276 h 382047"/>
                <a:gd name="connsiteX156" fmla="*/ 734267 w 4191000"/>
                <a:gd name="connsiteY156" fmla="*/ 302233 h 382047"/>
                <a:gd name="connsiteX157" fmla="*/ 738458 w 4191000"/>
                <a:gd name="connsiteY157" fmla="*/ 352906 h 382047"/>
                <a:gd name="connsiteX158" fmla="*/ 742649 w 4191000"/>
                <a:gd name="connsiteY158" fmla="*/ 324712 h 382047"/>
                <a:gd name="connsiteX159" fmla="*/ 746840 w 4191000"/>
                <a:gd name="connsiteY159" fmla="*/ 303662 h 382047"/>
                <a:gd name="connsiteX160" fmla="*/ 751031 w 4191000"/>
                <a:gd name="connsiteY160" fmla="*/ 260704 h 382047"/>
                <a:gd name="connsiteX161" fmla="*/ 755222 w 4191000"/>
                <a:gd name="connsiteY161" fmla="*/ 306424 h 382047"/>
                <a:gd name="connsiteX162" fmla="*/ 759413 w 4191000"/>
                <a:gd name="connsiteY162" fmla="*/ 278135 h 382047"/>
                <a:gd name="connsiteX163" fmla="*/ 763604 w 4191000"/>
                <a:gd name="connsiteY163" fmla="*/ 289374 h 382047"/>
                <a:gd name="connsiteX164" fmla="*/ 767795 w 4191000"/>
                <a:gd name="connsiteY164" fmla="*/ 303757 h 382047"/>
                <a:gd name="connsiteX165" fmla="*/ 771986 w 4191000"/>
                <a:gd name="connsiteY165" fmla="*/ 271086 h 382047"/>
                <a:gd name="connsiteX166" fmla="*/ 776177 w 4191000"/>
                <a:gd name="connsiteY166" fmla="*/ 317092 h 382047"/>
                <a:gd name="connsiteX167" fmla="*/ 780368 w 4191000"/>
                <a:gd name="connsiteY167" fmla="*/ 334428 h 382047"/>
                <a:gd name="connsiteX168" fmla="*/ 784559 w 4191000"/>
                <a:gd name="connsiteY168" fmla="*/ 320712 h 382047"/>
                <a:gd name="connsiteX169" fmla="*/ 788750 w 4191000"/>
                <a:gd name="connsiteY169" fmla="*/ 301852 h 382047"/>
                <a:gd name="connsiteX170" fmla="*/ 792941 w 4191000"/>
                <a:gd name="connsiteY170" fmla="*/ 333285 h 382047"/>
                <a:gd name="connsiteX171" fmla="*/ 801323 w 4191000"/>
                <a:gd name="connsiteY171" fmla="*/ 280421 h 382047"/>
                <a:gd name="connsiteX172" fmla="*/ 805514 w 4191000"/>
                <a:gd name="connsiteY172" fmla="*/ 286707 h 382047"/>
                <a:gd name="connsiteX173" fmla="*/ 809800 w 4191000"/>
                <a:gd name="connsiteY173" fmla="*/ 294137 h 382047"/>
                <a:gd name="connsiteX174" fmla="*/ 813991 w 4191000"/>
                <a:gd name="connsiteY174" fmla="*/ 284040 h 382047"/>
                <a:gd name="connsiteX175" fmla="*/ 818182 w 4191000"/>
                <a:gd name="connsiteY175" fmla="*/ 288803 h 382047"/>
                <a:gd name="connsiteX176" fmla="*/ 822373 w 4191000"/>
                <a:gd name="connsiteY176" fmla="*/ 307186 h 382047"/>
                <a:gd name="connsiteX177" fmla="*/ 830755 w 4191000"/>
                <a:gd name="connsiteY177" fmla="*/ 323474 h 382047"/>
                <a:gd name="connsiteX178" fmla="*/ 834946 w 4191000"/>
                <a:gd name="connsiteY178" fmla="*/ 288993 h 382047"/>
                <a:gd name="connsiteX179" fmla="*/ 839137 w 4191000"/>
                <a:gd name="connsiteY179" fmla="*/ 291565 h 382047"/>
                <a:gd name="connsiteX180" fmla="*/ 843328 w 4191000"/>
                <a:gd name="connsiteY180" fmla="*/ 264419 h 382047"/>
                <a:gd name="connsiteX181" fmla="*/ 851710 w 4191000"/>
                <a:gd name="connsiteY181" fmla="*/ 317854 h 382047"/>
                <a:gd name="connsiteX182" fmla="*/ 855901 w 4191000"/>
                <a:gd name="connsiteY182" fmla="*/ 292613 h 382047"/>
                <a:gd name="connsiteX183" fmla="*/ 860092 w 4191000"/>
                <a:gd name="connsiteY183" fmla="*/ 333856 h 382047"/>
                <a:gd name="connsiteX184" fmla="*/ 864283 w 4191000"/>
                <a:gd name="connsiteY184" fmla="*/ 293946 h 382047"/>
                <a:gd name="connsiteX185" fmla="*/ 868474 w 4191000"/>
                <a:gd name="connsiteY185" fmla="*/ 272420 h 382047"/>
                <a:gd name="connsiteX186" fmla="*/ 872665 w 4191000"/>
                <a:gd name="connsiteY186" fmla="*/ 287088 h 382047"/>
                <a:gd name="connsiteX187" fmla="*/ 876856 w 4191000"/>
                <a:gd name="connsiteY187" fmla="*/ 311758 h 382047"/>
                <a:gd name="connsiteX188" fmla="*/ 881047 w 4191000"/>
                <a:gd name="connsiteY188" fmla="*/ 263276 h 382047"/>
                <a:gd name="connsiteX189" fmla="*/ 885238 w 4191000"/>
                <a:gd name="connsiteY189" fmla="*/ 310329 h 382047"/>
                <a:gd name="connsiteX190" fmla="*/ 893620 w 4191000"/>
                <a:gd name="connsiteY190" fmla="*/ 274325 h 382047"/>
                <a:gd name="connsiteX191" fmla="*/ 897811 w 4191000"/>
                <a:gd name="connsiteY191" fmla="*/ 298233 h 382047"/>
                <a:gd name="connsiteX192" fmla="*/ 906289 w 4191000"/>
                <a:gd name="connsiteY192" fmla="*/ 362431 h 382047"/>
                <a:gd name="connsiteX193" fmla="*/ 910480 w 4191000"/>
                <a:gd name="connsiteY193" fmla="*/ 266895 h 382047"/>
                <a:gd name="connsiteX194" fmla="*/ 914670 w 4191000"/>
                <a:gd name="connsiteY194" fmla="*/ 326808 h 382047"/>
                <a:gd name="connsiteX195" fmla="*/ 918862 w 4191000"/>
                <a:gd name="connsiteY195" fmla="*/ 322140 h 382047"/>
                <a:gd name="connsiteX196" fmla="*/ 923053 w 4191000"/>
                <a:gd name="connsiteY196" fmla="*/ 269848 h 382047"/>
                <a:gd name="connsiteX197" fmla="*/ 927243 w 4191000"/>
                <a:gd name="connsiteY197" fmla="*/ 246131 h 382047"/>
                <a:gd name="connsiteX198" fmla="*/ 931435 w 4191000"/>
                <a:gd name="connsiteY198" fmla="*/ 292232 h 382047"/>
                <a:gd name="connsiteX199" fmla="*/ 939817 w 4191000"/>
                <a:gd name="connsiteY199" fmla="*/ 304614 h 382047"/>
                <a:gd name="connsiteX200" fmla="*/ 944008 w 4191000"/>
                <a:gd name="connsiteY200" fmla="*/ 292041 h 382047"/>
                <a:gd name="connsiteX201" fmla="*/ 956581 w 4191000"/>
                <a:gd name="connsiteY201" fmla="*/ 326808 h 382047"/>
                <a:gd name="connsiteX202" fmla="*/ 960772 w 4191000"/>
                <a:gd name="connsiteY202" fmla="*/ 324045 h 382047"/>
                <a:gd name="connsiteX203" fmla="*/ 964963 w 4191000"/>
                <a:gd name="connsiteY203" fmla="*/ 299090 h 382047"/>
                <a:gd name="connsiteX204" fmla="*/ 969154 w 4191000"/>
                <a:gd name="connsiteY204" fmla="*/ 305853 h 382047"/>
                <a:gd name="connsiteX205" fmla="*/ 973345 w 4191000"/>
                <a:gd name="connsiteY205" fmla="*/ 350620 h 382047"/>
                <a:gd name="connsiteX206" fmla="*/ 981727 w 4191000"/>
                <a:gd name="connsiteY206" fmla="*/ 269943 h 382047"/>
                <a:gd name="connsiteX207" fmla="*/ 985918 w 4191000"/>
                <a:gd name="connsiteY207" fmla="*/ 277468 h 382047"/>
                <a:gd name="connsiteX208" fmla="*/ 994300 w 4191000"/>
                <a:gd name="connsiteY208" fmla="*/ 327189 h 382047"/>
                <a:gd name="connsiteX209" fmla="*/ 998491 w 4191000"/>
                <a:gd name="connsiteY209" fmla="*/ 290613 h 382047"/>
                <a:gd name="connsiteX210" fmla="*/ 1006968 w 4191000"/>
                <a:gd name="connsiteY210" fmla="*/ 306519 h 382047"/>
                <a:gd name="connsiteX211" fmla="*/ 1011159 w 4191000"/>
                <a:gd name="connsiteY211" fmla="*/ 278992 h 382047"/>
                <a:gd name="connsiteX212" fmla="*/ 1015350 w 4191000"/>
                <a:gd name="connsiteY212" fmla="*/ 325188 h 382047"/>
                <a:gd name="connsiteX213" fmla="*/ 1019541 w 4191000"/>
                <a:gd name="connsiteY213" fmla="*/ 267657 h 382047"/>
                <a:gd name="connsiteX214" fmla="*/ 1023732 w 4191000"/>
                <a:gd name="connsiteY214" fmla="*/ 296613 h 382047"/>
                <a:gd name="connsiteX215" fmla="*/ 1027923 w 4191000"/>
                <a:gd name="connsiteY215" fmla="*/ 261180 h 382047"/>
                <a:gd name="connsiteX216" fmla="*/ 1032114 w 4191000"/>
                <a:gd name="connsiteY216" fmla="*/ 260418 h 382047"/>
                <a:gd name="connsiteX217" fmla="*/ 1036305 w 4191000"/>
                <a:gd name="connsiteY217" fmla="*/ 278802 h 382047"/>
                <a:gd name="connsiteX218" fmla="*/ 1040496 w 4191000"/>
                <a:gd name="connsiteY218" fmla="*/ 288612 h 382047"/>
                <a:gd name="connsiteX219" fmla="*/ 1044687 w 4191000"/>
                <a:gd name="connsiteY219" fmla="*/ 224319 h 382047"/>
                <a:gd name="connsiteX220" fmla="*/ 1048878 w 4191000"/>
                <a:gd name="connsiteY220" fmla="*/ 318997 h 382047"/>
                <a:gd name="connsiteX221" fmla="*/ 1053069 w 4191000"/>
                <a:gd name="connsiteY221" fmla="*/ 306805 h 382047"/>
                <a:gd name="connsiteX222" fmla="*/ 1057260 w 4191000"/>
                <a:gd name="connsiteY222" fmla="*/ 305662 h 382047"/>
                <a:gd name="connsiteX223" fmla="*/ 1061451 w 4191000"/>
                <a:gd name="connsiteY223" fmla="*/ 313377 h 382047"/>
                <a:gd name="connsiteX224" fmla="*/ 1065642 w 4191000"/>
                <a:gd name="connsiteY224" fmla="*/ 282135 h 382047"/>
                <a:gd name="connsiteX225" fmla="*/ 1074024 w 4191000"/>
                <a:gd name="connsiteY225" fmla="*/ 337285 h 382047"/>
                <a:gd name="connsiteX226" fmla="*/ 1078215 w 4191000"/>
                <a:gd name="connsiteY226" fmla="*/ 277373 h 382047"/>
                <a:gd name="connsiteX227" fmla="*/ 1082406 w 4191000"/>
                <a:gd name="connsiteY227" fmla="*/ 299757 h 382047"/>
                <a:gd name="connsiteX228" fmla="*/ 1086597 w 4191000"/>
                <a:gd name="connsiteY228" fmla="*/ 275944 h 382047"/>
                <a:gd name="connsiteX229" fmla="*/ 1090788 w 4191000"/>
                <a:gd name="connsiteY229" fmla="*/ 309377 h 382047"/>
                <a:gd name="connsiteX230" fmla="*/ 1094979 w 4191000"/>
                <a:gd name="connsiteY230" fmla="*/ 264228 h 382047"/>
                <a:gd name="connsiteX231" fmla="*/ 1099265 w 4191000"/>
                <a:gd name="connsiteY231" fmla="*/ 308424 h 382047"/>
                <a:gd name="connsiteX232" fmla="*/ 1103456 w 4191000"/>
                <a:gd name="connsiteY232" fmla="*/ 281373 h 382047"/>
                <a:gd name="connsiteX233" fmla="*/ 1107647 w 4191000"/>
                <a:gd name="connsiteY233" fmla="*/ 295566 h 382047"/>
                <a:gd name="connsiteX234" fmla="*/ 1111838 w 4191000"/>
                <a:gd name="connsiteY234" fmla="*/ 302328 h 382047"/>
                <a:gd name="connsiteX235" fmla="*/ 1116029 w 4191000"/>
                <a:gd name="connsiteY235" fmla="*/ 255751 h 382047"/>
                <a:gd name="connsiteX236" fmla="*/ 1120220 w 4191000"/>
                <a:gd name="connsiteY236" fmla="*/ 246988 h 382047"/>
                <a:gd name="connsiteX237" fmla="*/ 1124411 w 4191000"/>
                <a:gd name="connsiteY237" fmla="*/ 284136 h 382047"/>
                <a:gd name="connsiteX238" fmla="*/ 1128602 w 4191000"/>
                <a:gd name="connsiteY238" fmla="*/ 291565 h 382047"/>
                <a:gd name="connsiteX239" fmla="*/ 1132793 w 4191000"/>
                <a:gd name="connsiteY239" fmla="*/ 246417 h 382047"/>
                <a:gd name="connsiteX240" fmla="*/ 1136984 w 4191000"/>
                <a:gd name="connsiteY240" fmla="*/ 271944 h 382047"/>
                <a:gd name="connsiteX241" fmla="*/ 1141175 w 4191000"/>
                <a:gd name="connsiteY241" fmla="*/ 218604 h 382047"/>
                <a:gd name="connsiteX242" fmla="*/ 1145366 w 4191000"/>
                <a:gd name="connsiteY242" fmla="*/ 335856 h 382047"/>
                <a:gd name="connsiteX243" fmla="*/ 1149557 w 4191000"/>
                <a:gd name="connsiteY243" fmla="*/ 240035 h 382047"/>
                <a:gd name="connsiteX244" fmla="*/ 1157939 w 4191000"/>
                <a:gd name="connsiteY244" fmla="*/ 299376 h 382047"/>
                <a:gd name="connsiteX245" fmla="*/ 1162130 w 4191000"/>
                <a:gd name="connsiteY245" fmla="*/ 265752 h 382047"/>
                <a:gd name="connsiteX246" fmla="*/ 1166321 w 4191000"/>
                <a:gd name="connsiteY246" fmla="*/ 294708 h 382047"/>
                <a:gd name="connsiteX247" fmla="*/ 1170512 w 4191000"/>
                <a:gd name="connsiteY247" fmla="*/ 277944 h 382047"/>
                <a:gd name="connsiteX248" fmla="*/ 1174703 w 4191000"/>
                <a:gd name="connsiteY248" fmla="*/ 269277 h 382047"/>
                <a:gd name="connsiteX249" fmla="*/ 1183085 w 4191000"/>
                <a:gd name="connsiteY249" fmla="*/ 285469 h 382047"/>
                <a:gd name="connsiteX250" fmla="*/ 1187276 w 4191000"/>
                <a:gd name="connsiteY250" fmla="*/ 241559 h 382047"/>
                <a:gd name="connsiteX251" fmla="*/ 1195753 w 4191000"/>
                <a:gd name="connsiteY251" fmla="*/ 274896 h 382047"/>
                <a:gd name="connsiteX252" fmla="*/ 1199944 w 4191000"/>
                <a:gd name="connsiteY252" fmla="*/ 248798 h 382047"/>
                <a:gd name="connsiteX253" fmla="*/ 1204135 w 4191000"/>
                <a:gd name="connsiteY253" fmla="*/ 256704 h 382047"/>
                <a:gd name="connsiteX254" fmla="*/ 1208326 w 4191000"/>
                <a:gd name="connsiteY254" fmla="*/ 284136 h 382047"/>
                <a:gd name="connsiteX255" fmla="*/ 1212517 w 4191000"/>
                <a:gd name="connsiteY255" fmla="*/ 265562 h 382047"/>
                <a:gd name="connsiteX256" fmla="*/ 1216708 w 4191000"/>
                <a:gd name="connsiteY256" fmla="*/ 312901 h 382047"/>
                <a:gd name="connsiteX257" fmla="*/ 1220899 w 4191000"/>
                <a:gd name="connsiteY257" fmla="*/ 270134 h 382047"/>
                <a:gd name="connsiteX258" fmla="*/ 1225090 w 4191000"/>
                <a:gd name="connsiteY258" fmla="*/ 320426 h 382047"/>
                <a:gd name="connsiteX259" fmla="*/ 1229281 w 4191000"/>
                <a:gd name="connsiteY259" fmla="*/ 241464 h 382047"/>
                <a:gd name="connsiteX260" fmla="*/ 1233472 w 4191000"/>
                <a:gd name="connsiteY260" fmla="*/ 273372 h 382047"/>
                <a:gd name="connsiteX261" fmla="*/ 1237663 w 4191000"/>
                <a:gd name="connsiteY261" fmla="*/ 312329 h 382047"/>
                <a:gd name="connsiteX262" fmla="*/ 1250236 w 4191000"/>
                <a:gd name="connsiteY262" fmla="*/ 230129 h 382047"/>
                <a:gd name="connsiteX263" fmla="*/ 1254427 w 4191000"/>
                <a:gd name="connsiteY263" fmla="*/ 262990 h 382047"/>
                <a:gd name="connsiteX264" fmla="*/ 1258618 w 4191000"/>
                <a:gd name="connsiteY264" fmla="*/ 279183 h 382047"/>
                <a:gd name="connsiteX265" fmla="*/ 1262809 w 4191000"/>
                <a:gd name="connsiteY265" fmla="*/ 257656 h 382047"/>
                <a:gd name="connsiteX266" fmla="*/ 1267000 w 4191000"/>
                <a:gd name="connsiteY266" fmla="*/ 222890 h 382047"/>
                <a:gd name="connsiteX267" fmla="*/ 1271191 w 4191000"/>
                <a:gd name="connsiteY267" fmla="*/ 264324 h 382047"/>
                <a:gd name="connsiteX268" fmla="*/ 1275382 w 4191000"/>
                <a:gd name="connsiteY268" fmla="*/ 243654 h 382047"/>
                <a:gd name="connsiteX269" fmla="*/ 1279573 w 4191000"/>
                <a:gd name="connsiteY269" fmla="*/ 288136 h 382047"/>
                <a:gd name="connsiteX270" fmla="*/ 1283764 w 4191000"/>
                <a:gd name="connsiteY270" fmla="*/ 218032 h 382047"/>
                <a:gd name="connsiteX271" fmla="*/ 1288051 w 4191000"/>
                <a:gd name="connsiteY271" fmla="*/ 267181 h 382047"/>
                <a:gd name="connsiteX272" fmla="*/ 1292242 w 4191000"/>
                <a:gd name="connsiteY272" fmla="*/ 258894 h 382047"/>
                <a:gd name="connsiteX273" fmla="*/ 1296433 w 4191000"/>
                <a:gd name="connsiteY273" fmla="*/ 301947 h 382047"/>
                <a:gd name="connsiteX274" fmla="*/ 1300623 w 4191000"/>
                <a:gd name="connsiteY274" fmla="*/ 267562 h 382047"/>
                <a:gd name="connsiteX275" fmla="*/ 1304815 w 4191000"/>
                <a:gd name="connsiteY275" fmla="*/ 295470 h 382047"/>
                <a:gd name="connsiteX276" fmla="*/ 1309006 w 4191000"/>
                <a:gd name="connsiteY276" fmla="*/ 255656 h 382047"/>
                <a:gd name="connsiteX277" fmla="*/ 1313197 w 4191000"/>
                <a:gd name="connsiteY277" fmla="*/ 269562 h 382047"/>
                <a:gd name="connsiteX278" fmla="*/ 1317388 w 4191000"/>
                <a:gd name="connsiteY278" fmla="*/ 299471 h 382047"/>
                <a:gd name="connsiteX279" fmla="*/ 1329961 w 4191000"/>
                <a:gd name="connsiteY279" fmla="*/ 227843 h 382047"/>
                <a:gd name="connsiteX280" fmla="*/ 1334152 w 4191000"/>
                <a:gd name="connsiteY280" fmla="*/ 262323 h 382047"/>
                <a:gd name="connsiteX281" fmla="*/ 1342534 w 4191000"/>
                <a:gd name="connsiteY281" fmla="*/ 269181 h 382047"/>
                <a:gd name="connsiteX282" fmla="*/ 1346725 w 4191000"/>
                <a:gd name="connsiteY282" fmla="*/ 283850 h 382047"/>
                <a:gd name="connsiteX283" fmla="*/ 1350916 w 4191000"/>
                <a:gd name="connsiteY283" fmla="*/ 197744 h 382047"/>
                <a:gd name="connsiteX284" fmla="*/ 1355107 w 4191000"/>
                <a:gd name="connsiteY284" fmla="*/ 231177 h 382047"/>
                <a:gd name="connsiteX285" fmla="*/ 1359298 w 4191000"/>
                <a:gd name="connsiteY285" fmla="*/ 247369 h 382047"/>
                <a:gd name="connsiteX286" fmla="*/ 1363489 w 4191000"/>
                <a:gd name="connsiteY286" fmla="*/ 290803 h 382047"/>
                <a:gd name="connsiteX287" fmla="*/ 1367680 w 4191000"/>
                <a:gd name="connsiteY287" fmla="*/ 189552 h 382047"/>
                <a:gd name="connsiteX288" fmla="*/ 1371871 w 4191000"/>
                <a:gd name="connsiteY288" fmla="*/ 283754 h 382047"/>
                <a:gd name="connsiteX289" fmla="*/ 1376062 w 4191000"/>
                <a:gd name="connsiteY289" fmla="*/ 264514 h 382047"/>
                <a:gd name="connsiteX290" fmla="*/ 1380253 w 4191000"/>
                <a:gd name="connsiteY290" fmla="*/ 291946 h 382047"/>
                <a:gd name="connsiteX291" fmla="*/ 1384539 w 4191000"/>
                <a:gd name="connsiteY291" fmla="*/ 202792 h 382047"/>
                <a:gd name="connsiteX292" fmla="*/ 1388730 w 4191000"/>
                <a:gd name="connsiteY292" fmla="*/ 216603 h 382047"/>
                <a:gd name="connsiteX293" fmla="*/ 1392921 w 4191000"/>
                <a:gd name="connsiteY293" fmla="*/ 255465 h 382047"/>
                <a:gd name="connsiteX294" fmla="*/ 1409685 w 4191000"/>
                <a:gd name="connsiteY294" fmla="*/ 237463 h 382047"/>
                <a:gd name="connsiteX295" fmla="*/ 1413876 w 4191000"/>
                <a:gd name="connsiteY295" fmla="*/ 214413 h 382047"/>
                <a:gd name="connsiteX296" fmla="*/ 1418067 w 4191000"/>
                <a:gd name="connsiteY296" fmla="*/ 216318 h 382047"/>
                <a:gd name="connsiteX297" fmla="*/ 1422258 w 4191000"/>
                <a:gd name="connsiteY297" fmla="*/ 249274 h 382047"/>
                <a:gd name="connsiteX298" fmla="*/ 1426449 w 4191000"/>
                <a:gd name="connsiteY298" fmla="*/ 258609 h 382047"/>
                <a:gd name="connsiteX299" fmla="*/ 1430640 w 4191000"/>
                <a:gd name="connsiteY299" fmla="*/ 289851 h 382047"/>
                <a:gd name="connsiteX300" fmla="*/ 1439022 w 4191000"/>
                <a:gd name="connsiteY300" fmla="*/ 210126 h 382047"/>
                <a:gd name="connsiteX301" fmla="*/ 1443213 w 4191000"/>
                <a:gd name="connsiteY301" fmla="*/ 261371 h 382047"/>
                <a:gd name="connsiteX302" fmla="*/ 1455786 w 4191000"/>
                <a:gd name="connsiteY302" fmla="*/ 215937 h 382047"/>
                <a:gd name="connsiteX303" fmla="*/ 1459977 w 4191000"/>
                <a:gd name="connsiteY303" fmla="*/ 239940 h 382047"/>
                <a:gd name="connsiteX304" fmla="*/ 1464168 w 4191000"/>
                <a:gd name="connsiteY304" fmla="*/ 268610 h 382047"/>
                <a:gd name="connsiteX305" fmla="*/ 1468359 w 4191000"/>
                <a:gd name="connsiteY305" fmla="*/ 224700 h 382047"/>
                <a:gd name="connsiteX306" fmla="*/ 1472550 w 4191000"/>
                <a:gd name="connsiteY306" fmla="*/ 251751 h 382047"/>
                <a:gd name="connsiteX307" fmla="*/ 1476836 w 4191000"/>
                <a:gd name="connsiteY307" fmla="*/ 216413 h 382047"/>
                <a:gd name="connsiteX308" fmla="*/ 1481027 w 4191000"/>
                <a:gd name="connsiteY308" fmla="*/ 212317 h 382047"/>
                <a:gd name="connsiteX309" fmla="*/ 1485218 w 4191000"/>
                <a:gd name="connsiteY309" fmla="*/ 181170 h 382047"/>
                <a:gd name="connsiteX310" fmla="*/ 1497791 w 4191000"/>
                <a:gd name="connsiteY310" fmla="*/ 281278 h 382047"/>
                <a:gd name="connsiteX311" fmla="*/ 1501982 w 4191000"/>
                <a:gd name="connsiteY311" fmla="*/ 215270 h 382047"/>
                <a:gd name="connsiteX312" fmla="*/ 1506173 w 4191000"/>
                <a:gd name="connsiteY312" fmla="*/ 223557 h 382047"/>
                <a:gd name="connsiteX313" fmla="*/ 1510364 w 4191000"/>
                <a:gd name="connsiteY313" fmla="*/ 195458 h 382047"/>
                <a:gd name="connsiteX314" fmla="*/ 1522937 w 4191000"/>
                <a:gd name="connsiteY314" fmla="*/ 249084 h 382047"/>
                <a:gd name="connsiteX315" fmla="*/ 1527128 w 4191000"/>
                <a:gd name="connsiteY315" fmla="*/ 166978 h 382047"/>
                <a:gd name="connsiteX316" fmla="*/ 1531319 w 4191000"/>
                <a:gd name="connsiteY316" fmla="*/ 198982 h 382047"/>
                <a:gd name="connsiteX317" fmla="*/ 1535510 w 4191000"/>
                <a:gd name="connsiteY317" fmla="*/ 179361 h 382047"/>
                <a:gd name="connsiteX318" fmla="*/ 1539701 w 4191000"/>
                <a:gd name="connsiteY318" fmla="*/ 166407 h 382047"/>
                <a:gd name="connsiteX319" fmla="*/ 1552274 w 4191000"/>
                <a:gd name="connsiteY319" fmla="*/ 239178 h 382047"/>
                <a:gd name="connsiteX320" fmla="*/ 1556465 w 4191000"/>
                <a:gd name="connsiteY320" fmla="*/ 207745 h 382047"/>
                <a:gd name="connsiteX321" fmla="*/ 1564847 w 4191000"/>
                <a:gd name="connsiteY321" fmla="*/ 188695 h 382047"/>
                <a:gd name="connsiteX322" fmla="*/ 1569038 w 4191000"/>
                <a:gd name="connsiteY322" fmla="*/ 219556 h 382047"/>
                <a:gd name="connsiteX323" fmla="*/ 1577515 w 4191000"/>
                <a:gd name="connsiteY323" fmla="*/ 145547 h 382047"/>
                <a:gd name="connsiteX324" fmla="*/ 1581706 w 4191000"/>
                <a:gd name="connsiteY324" fmla="*/ 178980 h 382047"/>
                <a:gd name="connsiteX325" fmla="*/ 1585897 w 4191000"/>
                <a:gd name="connsiteY325" fmla="*/ 145166 h 382047"/>
                <a:gd name="connsiteX326" fmla="*/ 1590088 w 4191000"/>
                <a:gd name="connsiteY326" fmla="*/ 210888 h 382047"/>
                <a:gd name="connsiteX327" fmla="*/ 1598470 w 4191000"/>
                <a:gd name="connsiteY327" fmla="*/ 175074 h 382047"/>
                <a:gd name="connsiteX328" fmla="*/ 1602661 w 4191000"/>
                <a:gd name="connsiteY328" fmla="*/ 181075 h 382047"/>
                <a:gd name="connsiteX329" fmla="*/ 1606852 w 4191000"/>
                <a:gd name="connsiteY329" fmla="*/ 202030 h 382047"/>
                <a:gd name="connsiteX330" fmla="*/ 1611043 w 4191000"/>
                <a:gd name="connsiteY330" fmla="*/ 176122 h 382047"/>
                <a:gd name="connsiteX331" fmla="*/ 1615234 w 4191000"/>
                <a:gd name="connsiteY331" fmla="*/ 157358 h 382047"/>
                <a:gd name="connsiteX332" fmla="*/ 1619425 w 4191000"/>
                <a:gd name="connsiteY332" fmla="*/ 177932 h 382047"/>
                <a:gd name="connsiteX333" fmla="*/ 1623616 w 4191000"/>
                <a:gd name="connsiteY333" fmla="*/ 219080 h 382047"/>
                <a:gd name="connsiteX334" fmla="*/ 1627807 w 4191000"/>
                <a:gd name="connsiteY334" fmla="*/ 155929 h 382047"/>
                <a:gd name="connsiteX335" fmla="*/ 1636189 w 4191000"/>
                <a:gd name="connsiteY335" fmla="*/ 190029 h 382047"/>
                <a:gd name="connsiteX336" fmla="*/ 1640380 w 4191000"/>
                <a:gd name="connsiteY336" fmla="*/ 161072 h 382047"/>
                <a:gd name="connsiteX337" fmla="*/ 1644571 w 4191000"/>
                <a:gd name="connsiteY337" fmla="*/ 135355 h 382047"/>
                <a:gd name="connsiteX338" fmla="*/ 1648762 w 4191000"/>
                <a:gd name="connsiteY338" fmla="*/ 149071 h 382047"/>
                <a:gd name="connsiteX339" fmla="*/ 1652953 w 4191000"/>
                <a:gd name="connsiteY339" fmla="*/ 139927 h 382047"/>
                <a:gd name="connsiteX340" fmla="*/ 1661335 w 4191000"/>
                <a:gd name="connsiteY340" fmla="*/ 190981 h 382047"/>
                <a:gd name="connsiteX341" fmla="*/ 1665526 w 4191000"/>
                <a:gd name="connsiteY341" fmla="*/ 168407 h 382047"/>
                <a:gd name="connsiteX342" fmla="*/ 1674004 w 4191000"/>
                <a:gd name="connsiteY342" fmla="*/ 120591 h 382047"/>
                <a:gd name="connsiteX343" fmla="*/ 1678194 w 4191000"/>
                <a:gd name="connsiteY343" fmla="*/ 163740 h 382047"/>
                <a:gd name="connsiteX344" fmla="*/ 1682386 w 4191000"/>
                <a:gd name="connsiteY344" fmla="*/ 181170 h 382047"/>
                <a:gd name="connsiteX345" fmla="*/ 1686577 w 4191000"/>
                <a:gd name="connsiteY345" fmla="*/ 141737 h 382047"/>
                <a:gd name="connsiteX346" fmla="*/ 1690768 w 4191000"/>
                <a:gd name="connsiteY346" fmla="*/ 107733 h 382047"/>
                <a:gd name="connsiteX347" fmla="*/ 1694959 w 4191000"/>
                <a:gd name="connsiteY347" fmla="*/ 192886 h 382047"/>
                <a:gd name="connsiteX348" fmla="*/ 1703341 w 4191000"/>
                <a:gd name="connsiteY348" fmla="*/ 145547 h 382047"/>
                <a:gd name="connsiteX349" fmla="*/ 1707532 w 4191000"/>
                <a:gd name="connsiteY349" fmla="*/ 140213 h 382047"/>
                <a:gd name="connsiteX350" fmla="*/ 1711723 w 4191000"/>
                <a:gd name="connsiteY350" fmla="*/ 102970 h 382047"/>
                <a:gd name="connsiteX351" fmla="*/ 1715914 w 4191000"/>
                <a:gd name="connsiteY351" fmla="*/ 104399 h 382047"/>
                <a:gd name="connsiteX352" fmla="*/ 1720105 w 4191000"/>
                <a:gd name="connsiteY352" fmla="*/ 176979 h 382047"/>
                <a:gd name="connsiteX353" fmla="*/ 1728487 w 4191000"/>
                <a:gd name="connsiteY353" fmla="*/ 114019 h 382047"/>
                <a:gd name="connsiteX354" fmla="*/ 1732678 w 4191000"/>
                <a:gd name="connsiteY354" fmla="*/ 148690 h 382047"/>
                <a:gd name="connsiteX355" fmla="*/ 1736869 w 4191000"/>
                <a:gd name="connsiteY355" fmla="*/ 185076 h 382047"/>
                <a:gd name="connsiteX356" fmla="*/ 1741060 w 4191000"/>
                <a:gd name="connsiteY356" fmla="*/ 126878 h 382047"/>
                <a:gd name="connsiteX357" fmla="*/ 1745251 w 4191000"/>
                <a:gd name="connsiteY357" fmla="*/ 180218 h 382047"/>
                <a:gd name="connsiteX358" fmla="*/ 1749442 w 4191000"/>
                <a:gd name="connsiteY358" fmla="*/ 165359 h 382047"/>
                <a:gd name="connsiteX359" fmla="*/ 1753633 w 4191000"/>
                <a:gd name="connsiteY359" fmla="*/ 139546 h 382047"/>
                <a:gd name="connsiteX360" fmla="*/ 1762015 w 4191000"/>
                <a:gd name="connsiteY360" fmla="*/ 99827 h 382047"/>
                <a:gd name="connsiteX361" fmla="*/ 1766301 w 4191000"/>
                <a:gd name="connsiteY361" fmla="*/ 137165 h 382047"/>
                <a:gd name="connsiteX362" fmla="*/ 1770492 w 4191000"/>
                <a:gd name="connsiteY362" fmla="*/ 159263 h 382047"/>
                <a:gd name="connsiteX363" fmla="*/ 1774683 w 4191000"/>
                <a:gd name="connsiteY363" fmla="*/ 97827 h 382047"/>
                <a:gd name="connsiteX364" fmla="*/ 1778874 w 4191000"/>
                <a:gd name="connsiteY364" fmla="*/ 96969 h 382047"/>
                <a:gd name="connsiteX365" fmla="*/ 1783065 w 4191000"/>
                <a:gd name="connsiteY365" fmla="*/ 143451 h 382047"/>
                <a:gd name="connsiteX366" fmla="*/ 1787256 w 4191000"/>
                <a:gd name="connsiteY366" fmla="*/ 105637 h 382047"/>
                <a:gd name="connsiteX367" fmla="*/ 1791447 w 4191000"/>
                <a:gd name="connsiteY367" fmla="*/ 127545 h 382047"/>
                <a:gd name="connsiteX368" fmla="*/ 1795638 w 4191000"/>
                <a:gd name="connsiteY368" fmla="*/ 142118 h 382047"/>
                <a:gd name="connsiteX369" fmla="*/ 1804020 w 4191000"/>
                <a:gd name="connsiteY369" fmla="*/ 50868 h 382047"/>
                <a:gd name="connsiteX370" fmla="*/ 1808211 w 4191000"/>
                <a:gd name="connsiteY370" fmla="*/ 120115 h 382047"/>
                <a:gd name="connsiteX371" fmla="*/ 1812402 w 4191000"/>
                <a:gd name="connsiteY371" fmla="*/ 131069 h 382047"/>
                <a:gd name="connsiteX372" fmla="*/ 1816593 w 4191000"/>
                <a:gd name="connsiteY372" fmla="*/ 104589 h 382047"/>
                <a:gd name="connsiteX373" fmla="*/ 1820784 w 4191000"/>
                <a:gd name="connsiteY373" fmla="*/ 93540 h 382047"/>
                <a:gd name="connsiteX374" fmla="*/ 1824975 w 4191000"/>
                <a:gd name="connsiteY374" fmla="*/ 116115 h 382047"/>
                <a:gd name="connsiteX375" fmla="*/ 1829166 w 4191000"/>
                <a:gd name="connsiteY375" fmla="*/ 119639 h 382047"/>
                <a:gd name="connsiteX376" fmla="*/ 1833357 w 4191000"/>
                <a:gd name="connsiteY376" fmla="*/ 108399 h 382047"/>
                <a:gd name="connsiteX377" fmla="*/ 1837548 w 4191000"/>
                <a:gd name="connsiteY377" fmla="*/ 92969 h 382047"/>
                <a:gd name="connsiteX378" fmla="*/ 1841739 w 4191000"/>
                <a:gd name="connsiteY378" fmla="*/ 120496 h 382047"/>
                <a:gd name="connsiteX379" fmla="*/ 1845930 w 4191000"/>
                <a:gd name="connsiteY379" fmla="*/ 129926 h 382047"/>
                <a:gd name="connsiteX380" fmla="*/ 1850121 w 4191000"/>
                <a:gd name="connsiteY380" fmla="*/ 94302 h 382047"/>
                <a:gd name="connsiteX381" fmla="*/ 1858598 w 4191000"/>
                <a:gd name="connsiteY381" fmla="*/ 60774 h 382047"/>
                <a:gd name="connsiteX382" fmla="*/ 1862789 w 4191000"/>
                <a:gd name="connsiteY382" fmla="*/ 88492 h 382047"/>
                <a:gd name="connsiteX383" fmla="*/ 1866980 w 4191000"/>
                <a:gd name="connsiteY383" fmla="*/ 46106 h 382047"/>
                <a:gd name="connsiteX384" fmla="*/ 1871171 w 4191000"/>
                <a:gd name="connsiteY384" fmla="*/ 66299 h 382047"/>
                <a:gd name="connsiteX385" fmla="*/ 1875362 w 4191000"/>
                <a:gd name="connsiteY385" fmla="*/ 112400 h 382047"/>
                <a:gd name="connsiteX386" fmla="*/ 1883744 w 4191000"/>
                <a:gd name="connsiteY386" fmla="*/ 50678 h 382047"/>
                <a:gd name="connsiteX387" fmla="*/ 1887935 w 4191000"/>
                <a:gd name="connsiteY387" fmla="*/ 91826 h 382047"/>
                <a:gd name="connsiteX388" fmla="*/ 1892126 w 4191000"/>
                <a:gd name="connsiteY388" fmla="*/ 94779 h 382047"/>
                <a:gd name="connsiteX389" fmla="*/ 1896317 w 4191000"/>
                <a:gd name="connsiteY389" fmla="*/ 75729 h 382047"/>
                <a:gd name="connsiteX390" fmla="*/ 1900508 w 4191000"/>
                <a:gd name="connsiteY390" fmla="*/ 89730 h 382047"/>
                <a:gd name="connsiteX391" fmla="*/ 1904699 w 4191000"/>
                <a:gd name="connsiteY391" fmla="*/ 73157 h 382047"/>
                <a:gd name="connsiteX392" fmla="*/ 1917272 w 4191000"/>
                <a:gd name="connsiteY392" fmla="*/ 10006 h 382047"/>
                <a:gd name="connsiteX393" fmla="*/ 1921463 w 4191000"/>
                <a:gd name="connsiteY393" fmla="*/ 82301 h 382047"/>
                <a:gd name="connsiteX394" fmla="*/ 1934036 w 4191000"/>
                <a:gd name="connsiteY394" fmla="*/ 44677 h 382047"/>
                <a:gd name="connsiteX395" fmla="*/ 1938227 w 4191000"/>
                <a:gd name="connsiteY395" fmla="*/ 55440 h 382047"/>
                <a:gd name="connsiteX396" fmla="*/ 1946609 w 4191000"/>
                <a:gd name="connsiteY396" fmla="*/ 92397 h 382047"/>
                <a:gd name="connsiteX397" fmla="*/ 1950800 w 4191000"/>
                <a:gd name="connsiteY397" fmla="*/ 86206 h 382047"/>
                <a:gd name="connsiteX398" fmla="*/ 1959277 w 4191000"/>
                <a:gd name="connsiteY398" fmla="*/ 37914 h 382047"/>
                <a:gd name="connsiteX399" fmla="*/ 1963468 w 4191000"/>
                <a:gd name="connsiteY399" fmla="*/ 68109 h 382047"/>
                <a:gd name="connsiteX400" fmla="*/ 1967659 w 4191000"/>
                <a:gd name="connsiteY400" fmla="*/ 34295 h 382047"/>
                <a:gd name="connsiteX401" fmla="*/ 1971850 w 4191000"/>
                <a:gd name="connsiteY401" fmla="*/ 44772 h 382047"/>
                <a:gd name="connsiteX402" fmla="*/ 1976041 w 4191000"/>
                <a:gd name="connsiteY402" fmla="*/ 98589 h 382047"/>
                <a:gd name="connsiteX403" fmla="*/ 1980232 w 4191000"/>
                <a:gd name="connsiteY403" fmla="*/ 1910 h 382047"/>
                <a:gd name="connsiteX404" fmla="*/ 1984423 w 4191000"/>
                <a:gd name="connsiteY404" fmla="*/ 55821 h 382047"/>
                <a:gd name="connsiteX405" fmla="*/ 1988614 w 4191000"/>
                <a:gd name="connsiteY405" fmla="*/ 56298 h 382047"/>
                <a:gd name="connsiteX406" fmla="*/ 1992805 w 4191000"/>
                <a:gd name="connsiteY406" fmla="*/ 53535 h 382047"/>
                <a:gd name="connsiteX407" fmla="*/ 1996996 w 4191000"/>
                <a:gd name="connsiteY407" fmla="*/ 17150 h 382047"/>
                <a:gd name="connsiteX408" fmla="*/ 2001187 w 4191000"/>
                <a:gd name="connsiteY408" fmla="*/ 55536 h 382047"/>
                <a:gd name="connsiteX409" fmla="*/ 2005378 w 4191000"/>
                <a:gd name="connsiteY409" fmla="*/ 11149 h 382047"/>
                <a:gd name="connsiteX410" fmla="*/ 2013760 w 4191000"/>
                <a:gd name="connsiteY410" fmla="*/ 59917 h 382047"/>
                <a:gd name="connsiteX411" fmla="*/ 2017951 w 4191000"/>
                <a:gd name="connsiteY411" fmla="*/ 30008 h 382047"/>
                <a:gd name="connsiteX412" fmla="*/ 2026333 w 4191000"/>
                <a:gd name="connsiteY412" fmla="*/ 99827 h 382047"/>
                <a:gd name="connsiteX413" fmla="*/ 2030524 w 4191000"/>
                <a:gd name="connsiteY413" fmla="*/ 95922 h 382047"/>
                <a:gd name="connsiteX414" fmla="*/ 2034715 w 4191000"/>
                <a:gd name="connsiteY414" fmla="*/ 74586 h 382047"/>
                <a:gd name="connsiteX415" fmla="*/ 2038906 w 4191000"/>
                <a:gd name="connsiteY415" fmla="*/ 21912 h 382047"/>
                <a:gd name="connsiteX416" fmla="*/ 2043097 w 4191000"/>
                <a:gd name="connsiteY416" fmla="*/ 44391 h 382047"/>
                <a:gd name="connsiteX417" fmla="*/ 2047288 w 4191000"/>
                <a:gd name="connsiteY417" fmla="*/ 19341 h 382047"/>
                <a:gd name="connsiteX418" fmla="*/ 2059957 w 4191000"/>
                <a:gd name="connsiteY418" fmla="*/ 65537 h 382047"/>
                <a:gd name="connsiteX419" fmla="*/ 2064148 w 4191000"/>
                <a:gd name="connsiteY419" fmla="*/ 56393 h 382047"/>
                <a:gd name="connsiteX420" fmla="*/ 2072530 w 4191000"/>
                <a:gd name="connsiteY420" fmla="*/ 48011 h 382047"/>
                <a:gd name="connsiteX421" fmla="*/ 2076721 w 4191000"/>
                <a:gd name="connsiteY421" fmla="*/ 110876 h 382047"/>
                <a:gd name="connsiteX422" fmla="*/ 2089294 w 4191000"/>
                <a:gd name="connsiteY422" fmla="*/ 11054 h 382047"/>
                <a:gd name="connsiteX423" fmla="*/ 2093485 w 4191000"/>
                <a:gd name="connsiteY423" fmla="*/ 75443 h 382047"/>
                <a:gd name="connsiteX424" fmla="*/ 2097676 w 4191000"/>
                <a:gd name="connsiteY424" fmla="*/ 70680 h 382047"/>
                <a:gd name="connsiteX425" fmla="*/ 2101867 w 4191000"/>
                <a:gd name="connsiteY425" fmla="*/ 29437 h 382047"/>
                <a:gd name="connsiteX426" fmla="*/ 2106058 w 4191000"/>
                <a:gd name="connsiteY426" fmla="*/ 55536 h 382047"/>
                <a:gd name="connsiteX427" fmla="*/ 2110249 w 4191000"/>
                <a:gd name="connsiteY427" fmla="*/ 100 h 382047"/>
                <a:gd name="connsiteX428" fmla="*/ 2127013 w 4191000"/>
                <a:gd name="connsiteY428" fmla="*/ 78872 h 382047"/>
                <a:gd name="connsiteX429" fmla="*/ 2131204 w 4191000"/>
                <a:gd name="connsiteY429" fmla="*/ 33247 h 382047"/>
                <a:gd name="connsiteX430" fmla="*/ 2135395 w 4191000"/>
                <a:gd name="connsiteY430" fmla="*/ 38105 h 382047"/>
                <a:gd name="connsiteX431" fmla="*/ 2139586 w 4191000"/>
                <a:gd name="connsiteY431" fmla="*/ 69252 h 382047"/>
                <a:gd name="connsiteX432" fmla="*/ 2148063 w 4191000"/>
                <a:gd name="connsiteY432" fmla="*/ 81634 h 382047"/>
                <a:gd name="connsiteX433" fmla="*/ 2152254 w 4191000"/>
                <a:gd name="connsiteY433" fmla="*/ 74967 h 382047"/>
                <a:gd name="connsiteX434" fmla="*/ 2156445 w 4191000"/>
                <a:gd name="connsiteY434" fmla="*/ 67728 h 382047"/>
                <a:gd name="connsiteX435" fmla="*/ 2160636 w 4191000"/>
                <a:gd name="connsiteY435" fmla="*/ 71823 h 382047"/>
                <a:gd name="connsiteX436" fmla="*/ 2164827 w 4191000"/>
                <a:gd name="connsiteY436" fmla="*/ 47725 h 382047"/>
                <a:gd name="connsiteX437" fmla="*/ 2169018 w 4191000"/>
                <a:gd name="connsiteY437" fmla="*/ 16864 h 382047"/>
                <a:gd name="connsiteX438" fmla="*/ 2173209 w 4191000"/>
                <a:gd name="connsiteY438" fmla="*/ 102589 h 382047"/>
                <a:gd name="connsiteX439" fmla="*/ 2177400 w 4191000"/>
                <a:gd name="connsiteY439" fmla="*/ 19055 h 382047"/>
                <a:gd name="connsiteX440" fmla="*/ 2181591 w 4191000"/>
                <a:gd name="connsiteY440" fmla="*/ 97541 h 382047"/>
                <a:gd name="connsiteX441" fmla="*/ 2185782 w 4191000"/>
                <a:gd name="connsiteY441" fmla="*/ 67918 h 382047"/>
                <a:gd name="connsiteX442" fmla="*/ 2189973 w 4191000"/>
                <a:gd name="connsiteY442" fmla="*/ 77348 h 382047"/>
                <a:gd name="connsiteX443" fmla="*/ 2194164 w 4191000"/>
                <a:gd name="connsiteY443" fmla="*/ 117639 h 382047"/>
                <a:gd name="connsiteX444" fmla="*/ 2202546 w 4191000"/>
                <a:gd name="connsiteY444" fmla="*/ 60774 h 382047"/>
                <a:gd name="connsiteX445" fmla="*/ 2206737 w 4191000"/>
                <a:gd name="connsiteY445" fmla="*/ 57441 h 382047"/>
                <a:gd name="connsiteX446" fmla="*/ 2210928 w 4191000"/>
                <a:gd name="connsiteY446" fmla="*/ 64584 h 382047"/>
                <a:gd name="connsiteX447" fmla="*/ 2215119 w 4191000"/>
                <a:gd name="connsiteY447" fmla="*/ 93636 h 382047"/>
                <a:gd name="connsiteX448" fmla="*/ 2219310 w 4191000"/>
                <a:gd name="connsiteY448" fmla="*/ 33914 h 382047"/>
                <a:gd name="connsiteX449" fmla="*/ 2223501 w 4191000"/>
                <a:gd name="connsiteY449" fmla="*/ 69347 h 382047"/>
                <a:gd name="connsiteX450" fmla="*/ 2227692 w 4191000"/>
                <a:gd name="connsiteY450" fmla="*/ 72300 h 382047"/>
                <a:gd name="connsiteX451" fmla="*/ 2231883 w 4191000"/>
                <a:gd name="connsiteY451" fmla="*/ 90873 h 382047"/>
                <a:gd name="connsiteX452" fmla="*/ 2236074 w 4191000"/>
                <a:gd name="connsiteY452" fmla="*/ 25627 h 382047"/>
                <a:gd name="connsiteX453" fmla="*/ 2240360 w 4191000"/>
                <a:gd name="connsiteY453" fmla="*/ 85254 h 382047"/>
                <a:gd name="connsiteX454" fmla="*/ 2244551 w 4191000"/>
                <a:gd name="connsiteY454" fmla="*/ 81729 h 382047"/>
                <a:gd name="connsiteX455" fmla="*/ 2248742 w 4191000"/>
                <a:gd name="connsiteY455" fmla="*/ 24484 h 382047"/>
                <a:gd name="connsiteX456" fmla="*/ 2261315 w 4191000"/>
                <a:gd name="connsiteY456" fmla="*/ 88397 h 382047"/>
                <a:gd name="connsiteX457" fmla="*/ 2265506 w 4191000"/>
                <a:gd name="connsiteY457" fmla="*/ 79158 h 382047"/>
                <a:gd name="connsiteX458" fmla="*/ 2269697 w 4191000"/>
                <a:gd name="connsiteY458" fmla="*/ 53916 h 382047"/>
                <a:gd name="connsiteX459" fmla="*/ 2273888 w 4191000"/>
                <a:gd name="connsiteY459" fmla="*/ 91540 h 382047"/>
                <a:gd name="connsiteX460" fmla="*/ 2278079 w 4191000"/>
                <a:gd name="connsiteY460" fmla="*/ 89730 h 382047"/>
                <a:gd name="connsiteX461" fmla="*/ 2282270 w 4191000"/>
                <a:gd name="connsiteY461" fmla="*/ 56298 h 382047"/>
                <a:gd name="connsiteX462" fmla="*/ 2286461 w 4191000"/>
                <a:gd name="connsiteY462" fmla="*/ 84015 h 382047"/>
                <a:gd name="connsiteX463" fmla="*/ 2290652 w 4191000"/>
                <a:gd name="connsiteY463" fmla="*/ 55250 h 382047"/>
                <a:gd name="connsiteX464" fmla="*/ 2294843 w 4191000"/>
                <a:gd name="connsiteY464" fmla="*/ 121639 h 382047"/>
                <a:gd name="connsiteX465" fmla="*/ 2299034 w 4191000"/>
                <a:gd name="connsiteY465" fmla="*/ 68394 h 382047"/>
                <a:gd name="connsiteX466" fmla="*/ 2311607 w 4191000"/>
                <a:gd name="connsiteY466" fmla="*/ 105351 h 382047"/>
                <a:gd name="connsiteX467" fmla="*/ 2315798 w 4191000"/>
                <a:gd name="connsiteY467" fmla="*/ 94207 h 382047"/>
                <a:gd name="connsiteX468" fmla="*/ 2319989 w 4191000"/>
                <a:gd name="connsiteY468" fmla="*/ 95350 h 382047"/>
                <a:gd name="connsiteX469" fmla="*/ 2324180 w 4191000"/>
                <a:gd name="connsiteY469" fmla="*/ 87349 h 382047"/>
                <a:gd name="connsiteX470" fmla="*/ 2328371 w 4191000"/>
                <a:gd name="connsiteY470" fmla="*/ 56869 h 382047"/>
                <a:gd name="connsiteX471" fmla="*/ 2332562 w 4191000"/>
                <a:gd name="connsiteY471" fmla="*/ 97350 h 382047"/>
                <a:gd name="connsiteX472" fmla="*/ 2336848 w 4191000"/>
                <a:gd name="connsiteY472" fmla="*/ 174027 h 382047"/>
                <a:gd name="connsiteX473" fmla="*/ 2341039 w 4191000"/>
                <a:gd name="connsiteY473" fmla="*/ 64489 h 382047"/>
                <a:gd name="connsiteX474" fmla="*/ 2349421 w 4191000"/>
                <a:gd name="connsiteY474" fmla="*/ 94302 h 382047"/>
                <a:gd name="connsiteX475" fmla="*/ 2353612 w 4191000"/>
                <a:gd name="connsiteY475" fmla="*/ 48868 h 382047"/>
                <a:gd name="connsiteX476" fmla="*/ 2357803 w 4191000"/>
                <a:gd name="connsiteY476" fmla="*/ 122877 h 382047"/>
                <a:gd name="connsiteX477" fmla="*/ 2361994 w 4191000"/>
                <a:gd name="connsiteY477" fmla="*/ 102589 h 382047"/>
                <a:gd name="connsiteX478" fmla="*/ 2366185 w 4191000"/>
                <a:gd name="connsiteY478" fmla="*/ 87635 h 382047"/>
                <a:gd name="connsiteX479" fmla="*/ 2370376 w 4191000"/>
                <a:gd name="connsiteY479" fmla="*/ 105351 h 382047"/>
                <a:gd name="connsiteX480" fmla="*/ 2374567 w 4191000"/>
                <a:gd name="connsiteY480" fmla="*/ 85825 h 382047"/>
                <a:gd name="connsiteX481" fmla="*/ 2378758 w 4191000"/>
                <a:gd name="connsiteY481" fmla="*/ 135831 h 382047"/>
                <a:gd name="connsiteX482" fmla="*/ 2382949 w 4191000"/>
                <a:gd name="connsiteY482" fmla="*/ 87349 h 382047"/>
                <a:gd name="connsiteX483" fmla="*/ 2387140 w 4191000"/>
                <a:gd name="connsiteY483" fmla="*/ 107066 h 382047"/>
                <a:gd name="connsiteX484" fmla="*/ 2391331 w 4191000"/>
                <a:gd name="connsiteY484" fmla="*/ 82491 h 382047"/>
                <a:gd name="connsiteX485" fmla="*/ 2395522 w 4191000"/>
                <a:gd name="connsiteY485" fmla="*/ 77824 h 382047"/>
                <a:gd name="connsiteX486" fmla="*/ 2399713 w 4191000"/>
                <a:gd name="connsiteY486" fmla="*/ 102684 h 382047"/>
                <a:gd name="connsiteX487" fmla="*/ 2403904 w 4191000"/>
                <a:gd name="connsiteY487" fmla="*/ 59155 h 382047"/>
                <a:gd name="connsiteX488" fmla="*/ 2408095 w 4191000"/>
                <a:gd name="connsiteY488" fmla="*/ 141451 h 382047"/>
                <a:gd name="connsiteX489" fmla="*/ 2412286 w 4191000"/>
                <a:gd name="connsiteY489" fmla="*/ 99065 h 382047"/>
                <a:gd name="connsiteX490" fmla="*/ 2416477 w 4191000"/>
                <a:gd name="connsiteY490" fmla="*/ 112686 h 382047"/>
                <a:gd name="connsiteX491" fmla="*/ 2420668 w 4191000"/>
                <a:gd name="connsiteY491" fmla="*/ 97350 h 382047"/>
                <a:gd name="connsiteX492" fmla="*/ 2424859 w 4191000"/>
                <a:gd name="connsiteY492" fmla="*/ 128402 h 382047"/>
                <a:gd name="connsiteX493" fmla="*/ 2429146 w 4191000"/>
                <a:gd name="connsiteY493" fmla="*/ 65061 h 382047"/>
                <a:gd name="connsiteX494" fmla="*/ 2437528 w 4191000"/>
                <a:gd name="connsiteY494" fmla="*/ 133831 h 382047"/>
                <a:gd name="connsiteX495" fmla="*/ 2441719 w 4191000"/>
                <a:gd name="connsiteY495" fmla="*/ 130974 h 382047"/>
                <a:gd name="connsiteX496" fmla="*/ 2445910 w 4191000"/>
                <a:gd name="connsiteY496" fmla="*/ 89921 h 382047"/>
                <a:gd name="connsiteX497" fmla="*/ 2454292 w 4191000"/>
                <a:gd name="connsiteY497" fmla="*/ 147547 h 382047"/>
                <a:gd name="connsiteX498" fmla="*/ 2458483 w 4191000"/>
                <a:gd name="connsiteY498" fmla="*/ 139832 h 382047"/>
                <a:gd name="connsiteX499" fmla="*/ 2462674 w 4191000"/>
                <a:gd name="connsiteY499" fmla="*/ 132497 h 382047"/>
                <a:gd name="connsiteX500" fmla="*/ 2471056 w 4191000"/>
                <a:gd name="connsiteY500" fmla="*/ 117734 h 382047"/>
                <a:gd name="connsiteX501" fmla="*/ 2475246 w 4191000"/>
                <a:gd name="connsiteY501" fmla="*/ 140403 h 382047"/>
                <a:gd name="connsiteX502" fmla="*/ 2479438 w 4191000"/>
                <a:gd name="connsiteY502" fmla="*/ 171550 h 382047"/>
                <a:gd name="connsiteX503" fmla="*/ 2483629 w 4191000"/>
                <a:gd name="connsiteY503" fmla="*/ 131831 h 382047"/>
                <a:gd name="connsiteX504" fmla="*/ 2492011 w 4191000"/>
                <a:gd name="connsiteY504" fmla="*/ 185838 h 382047"/>
                <a:gd name="connsiteX505" fmla="*/ 2496202 w 4191000"/>
                <a:gd name="connsiteY505" fmla="*/ 122496 h 382047"/>
                <a:gd name="connsiteX506" fmla="*/ 2504584 w 4191000"/>
                <a:gd name="connsiteY506" fmla="*/ 171169 h 382047"/>
                <a:gd name="connsiteX507" fmla="*/ 2508775 w 4191000"/>
                <a:gd name="connsiteY507" fmla="*/ 159930 h 382047"/>
                <a:gd name="connsiteX508" fmla="*/ 2512966 w 4191000"/>
                <a:gd name="connsiteY508" fmla="*/ 158787 h 382047"/>
                <a:gd name="connsiteX509" fmla="*/ 2521348 w 4191000"/>
                <a:gd name="connsiteY509" fmla="*/ 132783 h 382047"/>
                <a:gd name="connsiteX510" fmla="*/ 2525634 w 4191000"/>
                <a:gd name="connsiteY510" fmla="*/ 176884 h 382047"/>
                <a:gd name="connsiteX511" fmla="*/ 2529825 w 4191000"/>
                <a:gd name="connsiteY511" fmla="*/ 174027 h 382047"/>
                <a:gd name="connsiteX512" fmla="*/ 2534016 w 4191000"/>
                <a:gd name="connsiteY512" fmla="*/ 142308 h 382047"/>
                <a:gd name="connsiteX513" fmla="*/ 2538207 w 4191000"/>
                <a:gd name="connsiteY513" fmla="*/ 147452 h 382047"/>
                <a:gd name="connsiteX514" fmla="*/ 2542398 w 4191000"/>
                <a:gd name="connsiteY514" fmla="*/ 163930 h 382047"/>
                <a:gd name="connsiteX515" fmla="*/ 2550780 w 4191000"/>
                <a:gd name="connsiteY515" fmla="*/ 137165 h 382047"/>
                <a:gd name="connsiteX516" fmla="*/ 2554971 w 4191000"/>
                <a:gd name="connsiteY516" fmla="*/ 158977 h 382047"/>
                <a:gd name="connsiteX517" fmla="*/ 2559162 w 4191000"/>
                <a:gd name="connsiteY517" fmla="*/ 163263 h 382047"/>
                <a:gd name="connsiteX518" fmla="*/ 2563353 w 4191000"/>
                <a:gd name="connsiteY518" fmla="*/ 148023 h 382047"/>
                <a:gd name="connsiteX519" fmla="*/ 2567544 w 4191000"/>
                <a:gd name="connsiteY519" fmla="*/ 178122 h 382047"/>
                <a:gd name="connsiteX520" fmla="*/ 2571735 w 4191000"/>
                <a:gd name="connsiteY520" fmla="*/ 144690 h 382047"/>
                <a:gd name="connsiteX521" fmla="*/ 2584308 w 4191000"/>
                <a:gd name="connsiteY521" fmla="*/ 196696 h 382047"/>
                <a:gd name="connsiteX522" fmla="*/ 2588499 w 4191000"/>
                <a:gd name="connsiteY522" fmla="*/ 169645 h 382047"/>
                <a:gd name="connsiteX523" fmla="*/ 2601072 w 4191000"/>
                <a:gd name="connsiteY523" fmla="*/ 231272 h 382047"/>
                <a:gd name="connsiteX524" fmla="*/ 2605263 w 4191000"/>
                <a:gd name="connsiteY524" fmla="*/ 214032 h 382047"/>
                <a:gd name="connsiteX525" fmla="*/ 2609454 w 4191000"/>
                <a:gd name="connsiteY525" fmla="*/ 213555 h 382047"/>
                <a:gd name="connsiteX526" fmla="*/ 2613645 w 4191000"/>
                <a:gd name="connsiteY526" fmla="*/ 241368 h 382047"/>
                <a:gd name="connsiteX527" fmla="*/ 2622122 w 4191000"/>
                <a:gd name="connsiteY527" fmla="*/ 166978 h 382047"/>
                <a:gd name="connsiteX528" fmla="*/ 2626313 w 4191000"/>
                <a:gd name="connsiteY528" fmla="*/ 188505 h 382047"/>
                <a:gd name="connsiteX529" fmla="*/ 2630504 w 4191000"/>
                <a:gd name="connsiteY529" fmla="*/ 174693 h 382047"/>
                <a:gd name="connsiteX530" fmla="*/ 2634695 w 4191000"/>
                <a:gd name="connsiteY530" fmla="*/ 219747 h 382047"/>
                <a:gd name="connsiteX531" fmla="*/ 2638886 w 4191000"/>
                <a:gd name="connsiteY531" fmla="*/ 218032 h 382047"/>
                <a:gd name="connsiteX532" fmla="*/ 2643077 w 4191000"/>
                <a:gd name="connsiteY532" fmla="*/ 172884 h 382047"/>
                <a:gd name="connsiteX533" fmla="*/ 2647268 w 4191000"/>
                <a:gd name="connsiteY533" fmla="*/ 231939 h 382047"/>
                <a:gd name="connsiteX534" fmla="*/ 2651459 w 4191000"/>
                <a:gd name="connsiteY534" fmla="*/ 226128 h 382047"/>
                <a:gd name="connsiteX535" fmla="*/ 2655650 w 4191000"/>
                <a:gd name="connsiteY535" fmla="*/ 186123 h 382047"/>
                <a:gd name="connsiteX536" fmla="*/ 2668223 w 4191000"/>
                <a:gd name="connsiteY536" fmla="*/ 224890 h 382047"/>
                <a:gd name="connsiteX537" fmla="*/ 2672414 w 4191000"/>
                <a:gd name="connsiteY537" fmla="*/ 198792 h 382047"/>
                <a:gd name="connsiteX538" fmla="*/ 2676605 w 4191000"/>
                <a:gd name="connsiteY538" fmla="*/ 227747 h 382047"/>
                <a:gd name="connsiteX539" fmla="*/ 2680796 w 4191000"/>
                <a:gd name="connsiteY539" fmla="*/ 197077 h 382047"/>
                <a:gd name="connsiteX540" fmla="*/ 2689178 w 4191000"/>
                <a:gd name="connsiteY540" fmla="*/ 203268 h 382047"/>
                <a:gd name="connsiteX541" fmla="*/ 2693369 w 4191000"/>
                <a:gd name="connsiteY541" fmla="*/ 194791 h 382047"/>
                <a:gd name="connsiteX542" fmla="*/ 2697560 w 4191000"/>
                <a:gd name="connsiteY542" fmla="*/ 276992 h 382047"/>
                <a:gd name="connsiteX543" fmla="*/ 2701751 w 4191000"/>
                <a:gd name="connsiteY543" fmla="*/ 188409 h 382047"/>
                <a:gd name="connsiteX544" fmla="*/ 2705942 w 4191000"/>
                <a:gd name="connsiteY544" fmla="*/ 216508 h 382047"/>
                <a:gd name="connsiteX545" fmla="*/ 2710133 w 4191000"/>
                <a:gd name="connsiteY545" fmla="*/ 196506 h 382047"/>
                <a:gd name="connsiteX546" fmla="*/ 2714324 w 4191000"/>
                <a:gd name="connsiteY546" fmla="*/ 196315 h 382047"/>
                <a:gd name="connsiteX547" fmla="*/ 2718610 w 4191000"/>
                <a:gd name="connsiteY547" fmla="*/ 236796 h 382047"/>
                <a:gd name="connsiteX548" fmla="*/ 2722801 w 4191000"/>
                <a:gd name="connsiteY548" fmla="*/ 168407 h 382047"/>
                <a:gd name="connsiteX549" fmla="*/ 2731183 w 4191000"/>
                <a:gd name="connsiteY549" fmla="*/ 236987 h 382047"/>
                <a:gd name="connsiteX550" fmla="*/ 2735375 w 4191000"/>
                <a:gd name="connsiteY550" fmla="*/ 208602 h 382047"/>
                <a:gd name="connsiteX551" fmla="*/ 2739565 w 4191000"/>
                <a:gd name="connsiteY551" fmla="*/ 273658 h 382047"/>
                <a:gd name="connsiteX552" fmla="*/ 2743756 w 4191000"/>
                <a:gd name="connsiteY552" fmla="*/ 235844 h 382047"/>
                <a:gd name="connsiteX553" fmla="*/ 2747947 w 4191000"/>
                <a:gd name="connsiteY553" fmla="*/ 231367 h 382047"/>
                <a:gd name="connsiteX554" fmla="*/ 2752138 w 4191000"/>
                <a:gd name="connsiteY554" fmla="*/ 199839 h 382047"/>
                <a:gd name="connsiteX555" fmla="*/ 2756329 w 4191000"/>
                <a:gd name="connsiteY555" fmla="*/ 265371 h 382047"/>
                <a:gd name="connsiteX556" fmla="*/ 2760520 w 4191000"/>
                <a:gd name="connsiteY556" fmla="*/ 226890 h 382047"/>
                <a:gd name="connsiteX557" fmla="*/ 2764711 w 4191000"/>
                <a:gd name="connsiteY557" fmla="*/ 240892 h 382047"/>
                <a:gd name="connsiteX558" fmla="*/ 2768902 w 4191000"/>
                <a:gd name="connsiteY558" fmla="*/ 234796 h 382047"/>
                <a:gd name="connsiteX559" fmla="*/ 2773093 w 4191000"/>
                <a:gd name="connsiteY559" fmla="*/ 260704 h 382047"/>
                <a:gd name="connsiteX560" fmla="*/ 2777284 w 4191000"/>
                <a:gd name="connsiteY560" fmla="*/ 255180 h 382047"/>
                <a:gd name="connsiteX561" fmla="*/ 2781475 w 4191000"/>
                <a:gd name="connsiteY561" fmla="*/ 240987 h 382047"/>
                <a:gd name="connsiteX562" fmla="*/ 2785666 w 4191000"/>
                <a:gd name="connsiteY562" fmla="*/ 227938 h 382047"/>
                <a:gd name="connsiteX563" fmla="*/ 2789858 w 4191000"/>
                <a:gd name="connsiteY563" fmla="*/ 275754 h 382047"/>
                <a:gd name="connsiteX564" fmla="*/ 2794048 w 4191000"/>
                <a:gd name="connsiteY564" fmla="*/ 222318 h 382047"/>
                <a:gd name="connsiteX565" fmla="*/ 2798239 w 4191000"/>
                <a:gd name="connsiteY565" fmla="*/ 277373 h 382047"/>
                <a:gd name="connsiteX566" fmla="*/ 2802430 w 4191000"/>
                <a:gd name="connsiteY566" fmla="*/ 225557 h 382047"/>
                <a:gd name="connsiteX567" fmla="*/ 2806621 w 4191000"/>
                <a:gd name="connsiteY567" fmla="*/ 261942 h 382047"/>
                <a:gd name="connsiteX568" fmla="*/ 2810908 w 4191000"/>
                <a:gd name="connsiteY568" fmla="*/ 213651 h 382047"/>
                <a:gd name="connsiteX569" fmla="*/ 2815099 w 4191000"/>
                <a:gd name="connsiteY569" fmla="*/ 214603 h 382047"/>
                <a:gd name="connsiteX570" fmla="*/ 2819290 w 4191000"/>
                <a:gd name="connsiteY570" fmla="*/ 253179 h 382047"/>
                <a:gd name="connsiteX571" fmla="*/ 2823481 w 4191000"/>
                <a:gd name="connsiteY571" fmla="*/ 248893 h 382047"/>
                <a:gd name="connsiteX572" fmla="*/ 2827671 w 4191000"/>
                <a:gd name="connsiteY572" fmla="*/ 215746 h 382047"/>
                <a:gd name="connsiteX573" fmla="*/ 2840245 w 4191000"/>
                <a:gd name="connsiteY573" fmla="*/ 249846 h 382047"/>
                <a:gd name="connsiteX574" fmla="*/ 2844436 w 4191000"/>
                <a:gd name="connsiteY574" fmla="*/ 258799 h 382047"/>
                <a:gd name="connsiteX575" fmla="*/ 2852818 w 4191000"/>
                <a:gd name="connsiteY575" fmla="*/ 307567 h 382047"/>
                <a:gd name="connsiteX576" fmla="*/ 2857009 w 4191000"/>
                <a:gd name="connsiteY576" fmla="*/ 242892 h 382047"/>
                <a:gd name="connsiteX577" fmla="*/ 2865391 w 4191000"/>
                <a:gd name="connsiteY577" fmla="*/ 282707 h 382047"/>
                <a:gd name="connsiteX578" fmla="*/ 2869582 w 4191000"/>
                <a:gd name="connsiteY578" fmla="*/ 269181 h 382047"/>
                <a:gd name="connsiteX579" fmla="*/ 2873773 w 4191000"/>
                <a:gd name="connsiteY579" fmla="*/ 236320 h 382047"/>
                <a:gd name="connsiteX580" fmla="*/ 2877964 w 4191000"/>
                <a:gd name="connsiteY580" fmla="*/ 242607 h 382047"/>
                <a:gd name="connsiteX581" fmla="*/ 2882154 w 4191000"/>
                <a:gd name="connsiteY581" fmla="*/ 228509 h 382047"/>
                <a:gd name="connsiteX582" fmla="*/ 2886346 w 4191000"/>
                <a:gd name="connsiteY582" fmla="*/ 235177 h 382047"/>
                <a:gd name="connsiteX583" fmla="*/ 2890537 w 4191000"/>
                <a:gd name="connsiteY583" fmla="*/ 227938 h 382047"/>
                <a:gd name="connsiteX584" fmla="*/ 2894728 w 4191000"/>
                <a:gd name="connsiteY584" fmla="*/ 206412 h 382047"/>
                <a:gd name="connsiteX585" fmla="*/ 2898919 w 4191000"/>
                <a:gd name="connsiteY585" fmla="*/ 299185 h 382047"/>
                <a:gd name="connsiteX586" fmla="*/ 2903110 w 4191000"/>
                <a:gd name="connsiteY586" fmla="*/ 236225 h 382047"/>
                <a:gd name="connsiteX587" fmla="*/ 2907396 w 4191000"/>
                <a:gd name="connsiteY587" fmla="*/ 244416 h 382047"/>
                <a:gd name="connsiteX588" fmla="*/ 2911587 w 4191000"/>
                <a:gd name="connsiteY588" fmla="*/ 281088 h 382047"/>
                <a:gd name="connsiteX589" fmla="*/ 2924160 w 4191000"/>
                <a:gd name="connsiteY589" fmla="*/ 265562 h 382047"/>
                <a:gd name="connsiteX590" fmla="*/ 2928351 w 4191000"/>
                <a:gd name="connsiteY590" fmla="*/ 272706 h 382047"/>
                <a:gd name="connsiteX591" fmla="*/ 2932542 w 4191000"/>
                <a:gd name="connsiteY591" fmla="*/ 301471 h 382047"/>
                <a:gd name="connsiteX592" fmla="*/ 2936733 w 4191000"/>
                <a:gd name="connsiteY592" fmla="*/ 249465 h 382047"/>
                <a:gd name="connsiteX593" fmla="*/ 2940924 w 4191000"/>
                <a:gd name="connsiteY593" fmla="*/ 224985 h 382047"/>
                <a:gd name="connsiteX594" fmla="*/ 2945115 w 4191000"/>
                <a:gd name="connsiteY594" fmla="*/ 300519 h 382047"/>
                <a:gd name="connsiteX595" fmla="*/ 2957688 w 4191000"/>
                <a:gd name="connsiteY595" fmla="*/ 250131 h 382047"/>
                <a:gd name="connsiteX596" fmla="*/ 2961879 w 4191000"/>
                <a:gd name="connsiteY596" fmla="*/ 273372 h 382047"/>
                <a:gd name="connsiteX597" fmla="*/ 2970261 w 4191000"/>
                <a:gd name="connsiteY597" fmla="*/ 241654 h 382047"/>
                <a:gd name="connsiteX598" fmla="*/ 2974452 w 4191000"/>
                <a:gd name="connsiteY598" fmla="*/ 284136 h 382047"/>
                <a:gd name="connsiteX599" fmla="*/ 2978643 w 4191000"/>
                <a:gd name="connsiteY599" fmla="*/ 245178 h 382047"/>
                <a:gd name="connsiteX600" fmla="*/ 2982834 w 4191000"/>
                <a:gd name="connsiteY600" fmla="*/ 320902 h 382047"/>
                <a:gd name="connsiteX601" fmla="*/ 2987025 w 4191000"/>
                <a:gd name="connsiteY601" fmla="*/ 302614 h 382047"/>
                <a:gd name="connsiteX602" fmla="*/ 2991216 w 4191000"/>
                <a:gd name="connsiteY602" fmla="*/ 312520 h 382047"/>
                <a:gd name="connsiteX603" fmla="*/ 2995407 w 4191000"/>
                <a:gd name="connsiteY603" fmla="*/ 332999 h 382047"/>
                <a:gd name="connsiteX604" fmla="*/ 2999598 w 4191000"/>
                <a:gd name="connsiteY604" fmla="*/ 207555 h 382047"/>
                <a:gd name="connsiteX605" fmla="*/ 3003884 w 4191000"/>
                <a:gd name="connsiteY605" fmla="*/ 305948 h 382047"/>
                <a:gd name="connsiteX606" fmla="*/ 3020648 w 4191000"/>
                <a:gd name="connsiteY606" fmla="*/ 252417 h 382047"/>
                <a:gd name="connsiteX607" fmla="*/ 3024839 w 4191000"/>
                <a:gd name="connsiteY607" fmla="*/ 269372 h 382047"/>
                <a:gd name="connsiteX608" fmla="*/ 3029030 w 4191000"/>
                <a:gd name="connsiteY608" fmla="*/ 263181 h 382047"/>
                <a:gd name="connsiteX609" fmla="*/ 3033221 w 4191000"/>
                <a:gd name="connsiteY609" fmla="*/ 329665 h 382047"/>
                <a:gd name="connsiteX610" fmla="*/ 3037412 w 4191000"/>
                <a:gd name="connsiteY610" fmla="*/ 262419 h 382047"/>
                <a:gd name="connsiteX611" fmla="*/ 3041603 w 4191000"/>
                <a:gd name="connsiteY611" fmla="*/ 293375 h 382047"/>
                <a:gd name="connsiteX612" fmla="*/ 3045794 w 4191000"/>
                <a:gd name="connsiteY612" fmla="*/ 294803 h 382047"/>
                <a:gd name="connsiteX613" fmla="*/ 3049985 w 4191000"/>
                <a:gd name="connsiteY613" fmla="*/ 283374 h 382047"/>
                <a:gd name="connsiteX614" fmla="*/ 3054176 w 4191000"/>
                <a:gd name="connsiteY614" fmla="*/ 303662 h 382047"/>
                <a:gd name="connsiteX615" fmla="*/ 3058367 w 4191000"/>
                <a:gd name="connsiteY615" fmla="*/ 330903 h 382047"/>
                <a:gd name="connsiteX616" fmla="*/ 3062558 w 4191000"/>
                <a:gd name="connsiteY616" fmla="*/ 286707 h 382047"/>
                <a:gd name="connsiteX617" fmla="*/ 3066749 w 4191000"/>
                <a:gd name="connsiteY617" fmla="*/ 295089 h 382047"/>
                <a:gd name="connsiteX618" fmla="*/ 3070940 w 4191000"/>
                <a:gd name="connsiteY618" fmla="*/ 289565 h 382047"/>
                <a:gd name="connsiteX619" fmla="*/ 3075131 w 4191000"/>
                <a:gd name="connsiteY619" fmla="*/ 319092 h 382047"/>
                <a:gd name="connsiteX620" fmla="*/ 3079322 w 4191000"/>
                <a:gd name="connsiteY620" fmla="*/ 286517 h 382047"/>
                <a:gd name="connsiteX621" fmla="*/ 3083513 w 4191000"/>
                <a:gd name="connsiteY621" fmla="*/ 333380 h 382047"/>
                <a:gd name="connsiteX622" fmla="*/ 3087704 w 4191000"/>
                <a:gd name="connsiteY622" fmla="*/ 349668 h 382047"/>
                <a:gd name="connsiteX623" fmla="*/ 3091895 w 4191000"/>
                <a:gd name="connsiteY623" fmla="*/ 314616 h 382047"/>
                <a:gd name="connsiteX624" fmla="*/ 3096181 w 4191000"/>
                <a:gd name="connsiteY624" fmla="*/ 274230 h 382047"/>
                <a:gd name="connsiteX625" fmla="*/ 3100372 w 4191000"/>
                <a:gd name="connsiteY625" fmla="*/ 291565 h 382047"/>
                <a:gd name="connsiteX626" fmla="*/ 3104563 w 4191000"/>
                <a:gd name="connsiteY626" fmla="*/ 294137 h 382047"/>
                <a:gd name="connsiteX627" fmla="*/ 3108754 w 4191000"/>
                <a:gd name="connsiteY627" fmla="*/ 241083 h 382047"/>
                <a:gd name="connsiteX628" fmla="*/ 3112945 w 4191000"/>
                <a:gd name="connsiteY628" fmla="*/ 264990 h 382047"/>
                <a:gd name="connsiteX629" fmla="*/ 3117136 w 4191000"/>
                <a:gd name="connsiteY629" fmla="*/ 281278 h 382047"/>
                <a:gd name="connsiteX630" fmla="*/ 3121327 w 4191000"/>
                <a:gd name="connsiteY630" fmla="*/ 333666 h 382047"/>
                <a:gd name="connsiteX631" fmla="*/ 3125518 w 4191000"/>
                <a:gd name="connsiteY631" fmla="*/ 275087 h 382047"/>
                <a:gd name="connsiteX632" fmla="*/ 3129709 w 4191000"/>
                <a:gd name="connsiteY632" fmla="*/ 314997 h 382047"/>
                <a:gd name="connsiteX633" fmla="*/ 3133900 w 4191000"/>
                <a:gd name="connsiteY633" fmla="*/ 281278 h 382047"/>
                <a:gd name="connsiteX634" fmla="*/ 3138091 w 4191000"/>
                <a:gd name="connsiteY634" fmla="*/ 290994 h 382047"/>
                <a:gd name="connsiteX635" fmla="*/ 3142283 w 4191000"/>
                <a:gd name="connsiteY635" fmla="*/ 263371 h 382047"/>
                <a:gd name="connsiteX636" fmla="*/ 3146473 w 4191000"/>
                <a:gd name="connsiteY636" fmla="*/ 310425 h 382047"/>
                <a:gd name="connsiteX637" fmla="*/ 3150664 w 4191000"/>
                <a:gd name="connsiteY637" fmla="*/ 284612 h 382047"/>
                <a:gd name="connsiteX638" fmla="*/ 3154855 w 4191000"/>
                <a:gd name="connsiteY638" fmla="*/ 306329 h 382047"/>
                <a:gd name="connsiteX639" fmla="*/ 3163237 w 4191000"/>
                <a:gd name="connsiteY639" fmla="*/ 239178 h 382047"/>
                <a:gd name="connsiteX640" fmla="*/ 3167428 w 4191000"/>
                <a:gd name="connsiteY640" fmla="*/ 298042 h 382047"/>
                <a:gd name="connsiteX641" fmla="*/ 3180001 w 4191000"/>
                <a:gd name="connsiteY641" fmla="*/ 321093 h 382047"/>
                <a:gd name="connsiteX642" fmla="*/ 3184192 w 4191000"/>
                <a:gd name="connsiteY642" fmla="*/ 295185 h 382047"/>
                <a:gd name="connsiteX643" fmla="*/ 3188383 w 4191000"/>
                <a:gd name="connsiteY643" fmla="*/ 307567 h 382047"/>
                <a:gd name="connsiteX644" fmla="*/ 3192670 w 4191000"/>
                <a:gd name="connsiteY644" fmla="*/ 268324 h 382047"/>
                <a:gd name="connsiteX645" fmla="*/ 3196861 w 4191000"/>
                <a:gd name="connsiteY645" fmla="*/ 349477 h 382047"/>
                <a:gd name="connsiteX646" fmla="*/ 3201052 w 4191000"/>
                <a:gd name="connsiteY646" fmla="*/ 314806 h 382047"/>
                <a:gd name="connsiteX647" fmla="*/ 3205243 w 4191000"/>
                <a:gd name="connsiteY647" fmla="*/ 282040 h 382047"/>
                <a:gd name="connsiteX648" fmla="*/ 3209434 w 4191000"/>
                <a:gd name="connsiteY648" fmla="*/ 300709 h 382047"/>
                <a:gd name="connsiteX649" fmla="*/ 3213625 w 4191000"/>
                <a:gd name="connsiteY649" fmla="*/ 260323 h 382047"/>
                <a:gd name="connsiteX650" fmla="*/ 3217816 w 4191000"/>
                <a:gd name="connsiteY650" fmla="*/ 263085 h 382047"/>
                <a:gd name="connsiteX651" fmla="*/ 3222007 w 4191000"/>
                <a:gd name="connsiteY651" fmla="*/ 280707 h 382047"/>
                <a:gd name="connsiteX652" fmla="*/ 3230389 w 4191000"/>
                <a:gd name="connsiteY652" fmla="*/ 310329 h 382047"/>
                <a:gd name="connsiteX653" fmla="*/ 3234579 w 4191000"/>
                <a:gd name="connsiteY653" fmla="*/ 306710 h 382047"/>
                <a:gd name="connsiteX654" fmla="*/ 3238771 w 4191000"/>
                <a:gd name="connsiteY654" fmla="*/ 308615 h 382047"/>
                <a:gd name="connsiteX655" fmla="*/ 3242962 w 4191000"/>
                <a:gd name="connsiteY655" fmla="*/ 276516 h 382047"/>
                <a:gd name="connsiteX656" fmla="*/ 3247153 w 4191000"/>
                <a:gd name="connsiteY656" fmla="*/ 317473 h 382047"/>
                <a:gd name="connsiteX657" fmla="*/ 3251344 w 4191000"/>
                <a:gd name="connsiteY657" fmla="*/ 287469 h 382047"/>
                <a:gd name="connsiteX658" fmla="*/ 3255535 w 4191000"/>
                <a:gd name="connsiteY658" fmla="*/ 345953 h 382047"/>
                <a:gd name="connsiteX659" fmla="*/ 3259726 w 4191000"/>
                <a:gd name="connsiteY659" fmla="*/ 309377 h 382047"/>
                <a:gd name="connsiteX660" fmla="*/ 3263917 w 4191000"/>
                <a:gd name="connsiteY660" fmla="*/ 325379 h 382047"/>
                <a:gd name="connsiteX661" fmla="*/ 3268108 w 4191000"/>
                <a:gd name="connsiteY661" fmla="*/ 310996 h 382047"/>
                <a:gd name="connsiteX662" fmla="*/ 3272299 w 4191000"/>
                <a:gd name="connsiteY662" fmla="*/ 288422 h 382047"/>
                <a:gd name="connsiteX663" fmla="*/ 3276490 w 4191000"/>
                <a:gd name="connsiteY663" fmla="*/ 327379 h 382047"/>
                <a:gd name="connsiteX664" fmla="*/ 3284871 w 4191000"/>
                <a:gd name="connsiteY664" fmla="*/ 249560 h 382047"/>
                <a:gd name="connsiteX665" fmla="*/ 3289158 w 4191000"/>
                <a:gd name="connsiteY665" fmla="*/ 279659 h 382047"/>
                <a:gd name="connsiteX666" fmla="*/ 3293349 w 4191000"/>
                <a:gd name="connsiteY666" fmla="*/ 251465 h 382047"/>
                <a:gd name="connsiteX667" fmla="*/ 3297540 w 4191000"/>
                <a:gd name="connsiteY667" fmla="*/ 268705 h 382047"/>
                <a:gd name="connsiteX668" fmla="*/ 3301731 w 4191000"/>
                <a:gd name="connsiteY668" fmla="*/ 296232 h 382047"/>
                <a:gd name="connsiteX669" fmla="*/ 3305922 w 4191000"/>
                <a:gd name="connsiteY669" fmla="*/ 291851 h 382047"/>
                <a:gd name="connsiteX670" fmla="*/ 3310113 w 4191000"/>
                <a:gd name="connsiteY670" fmla="*/ 309472 h 382047"/>
                <a:gd name="connsiteX671" fmla="*/ 3314304 w 4191000"/>
                <a:gd name="connsiteY671" fmla="*/ 304614 h 382047"/>
                <a:gd name="connsiteX672" fmla="*/ 3318495 w 4191000"/>
                <a:gd name="connsiteY672" fmla="*/ 308329 h 382047"/>
                <a:gd name="connsiteX673" fmla="*/ 3322686 w 4191000"/>
                <a:gd name="connsiteY673" fmla="*/ 271467 h 382047"/>
                <a:gd name="connsiteX674" fmla="*/ 3326877 w 4191000"/>
                <a:gd name="connsiteY674" fmla="*/ 342333 h 382047"/>
                <a:gd name="connsiteX675" fmla="*/ 3331068 w 4191000"/>
                <a:gd name="connsiteY675" fmla="*/ 300900 h 382047"/>
                <a:gd name="connsiteX676" fmla="*/ 3335259 w 4191000"/>
                <a:gd name="connsiteY676" fmla="*/ 322426 h 382047"/>
                <a:gd name="connsiteX677" fmla="*/ 3339450 w 4191000"/>
                <a:gd name="connsiteY677" fmla="*/ 298804 h 382047"/>
                <a:gd name="connsiteX678" fmla="*/ 3343641 w 4191000"/>
                <a:gd name="connsiteY678" fmla="*/ 346334 h 382047"/>
                <a:gd name="connsiteX679" fmla="*/ 3352023 w 4191000"/>
                <a:gd name="connsiteY679" fmla="*/ 275087 h 382047"/>
                <a:gd name="connsiteX680" fmla="*/ 3356214 w 4191000"/>
                <a:gd name="connsiteY680" fmla="*/ 351001 h 382047"/>
                <a:gd name="connsiteX681" fmla="*/ 3364596 w 4191000"/>
                <a:gd name="connsiteY681" fmla="*/ 284802 h 382047"/>
                <a:gd name="connsiteX682" fmla="*/ 3368787 w 4191000"/>
                <a:gd name="connsiteY682" fmla="*/ 326331 h 382047"/>
                <a:gd name="connsiteX683" fmla="*/ 3372978 w 4191000"/>
                <a:gd name="connsiteY683" fmla="*/ 306234 h 382047"/>
                <a:gd name="connsiteX684" fmla="*/ 3377169 w 4191000"/>
                <a:gd name="connsiteY684" fmla="*/ 312615 h 382047"/>
                <a:gd name="connsiteX685" fmla="*/ 3381360 w 4191000"/>
                <a:gd name="connsiteY685" fmla="*/ 335856 h 382047"/>
                <a:gd name="connsiteX686" fmla="*/ 3385646 w 4191000"/>
                <a:gd name="connsiteY686" fmla="*/ 277278 h 382047"/>
                <a:gd name="connsiteX687" fmla="*/ 3389837 w 4191000"/>
                <a:gd name="connsiteY687" fmla="*/ 320616 h 382047"/>
                <a:gd name="connsiteX688" fmla="*/ 3394028 w 4191000"/>
                <a:gd name="connsiteY688" fmla="*/ 284993 h 382047"/>
                <a:gd name="connsiteX689" fmla="*/ 3398219 w 4191000"/>
                <a:gd name="connsiteY689" fmla="*/ 311758 h 382047"/>
                <a:gd name="connsiteX690" fmla="*/ 3402410 w 4191000"/>
                <a:gd name="connsiteY690" fmla="*/ 310806 h 382047"/>
                <a:gd name="connsiteX691" fmla="*/ 3406601 w 4191000"/>
                <a:gd name="connsiteY691" fmla="*/ 276992 h 382047"/>
                <a:gd name="connsiteX692" fmla="*/ 3410792 w 4191000"/>
                <a:gd name="connsiteY692" fmla="*/ 344619 h 382047"/>
                <a:gd name="connsiteX693" fmla="*/ 3414983 w 4191000"/>
                <a:gd name="connsiteY693" fmla="*/ 318997 h 382047"/>
                <a:gd name="connsiteX694" fmla="*/ 3419174 w 4191000"/>
                <a:gd name="connsiteY694" fmla="*/ 309948 h 382047"/>
                <a:gd name="connsiteX695" fmla="*/ 3427556 w 4191000"/>
                <a:gd name="connsiteY695" fmla="*/ 267753 h 382047"/>
                <a:gd name="connsiteX696" fmla="*/ 3431747 w 4191000"/>
                <a:gd name="connsiteY696" fmla="*/ 282135 h 382047"/>
                <a:gd name="connsiteX697" fmla="*/ 3435938 w 4191000"/>
                <a:gd name="connsiteY697" fmla="*/ 331951 h 382047"/>
                <a:gd name="connsiteX698" fmla="*/ 3444320 w 4191000"/>
                <a:gd name="connsiteY698" fmla="*/ 283183 h 382047"/>
                <a:gd name="connsiteX699" fmla="*/ 3448511 w 4191000"/>
                <a:gd name="connsiteY699" fmla="*/ 332142 h 382047"/>
                <a:gd name="connsiteX700" fmla="*/ 3461084 w 4191000"/>
                <a:gd name="connsiteY700" fmla="*/ 268419 h 382047"/>
                <a:gd name="connsiteX701" fmla="*/ 3465275 w 4191000"/>
                <a:gd name="connsiteY701" fmla="*/ 319473 h 382047"/>
                <a:gd name="connsiteX702" fmla="*/ 3469466 w 4191000"/>
                <a:gd name="connsiteY702" fmla="*/ 291660 h 382047"/>
                <a:gd name="connsiteX703" fmla="*/ 3473657 w 4191000"/>
                <a:gd name="connsiteY703" fmla="*/ 310139 h 382047"/>
                <a:gd name="connsiteX704" fmla="*/ 3477943 w 4191000"/>
                <a:gd name="connsiteY704" fmla="*/ 333094 h 382047"/>
                <a:gd name="connsiteX705" fmla="*/ 3482134 w 4191000"/>
                <a:gd name="connsiteY705" fmla="*/ 343286 h 382047"/>
                <a:gd name="connsiteX706" fmla="*/ 3486325 w 4191000"/>
                <a:gd name="connsiteY706" fmla="*/ 295375 h 382047"/>
                <a:gd name="connsiteX707" fmla="*/ 3494708 w 4191000"/>
                <a:gd name="connsiteY707" fmla="*/ 308520 h 382047"/>
                <a:gd name="connsiteX708" fmla="*/ 3498898 w 4191000"/>
                <a:gd name="connsiteY708" fmla="*/ 306900 h 382047"/>
                <a:gd name="connsiteX709" fmla="*/ 3503089 w 4191000"/>
                <a:gd name="connsiteY709" fmla="*/ 354144 h 382047"/>
                <a:gd name="connsiteX710" fmla="*/ 3507280 w 4191000"/>
                <a:gd name="connsiteY710" fmla="*/ 279564 h 382047"/>
                <a:gd name="connsiteX711" fmla="*/ 3511471 w 4191000"/>
                <a:gd name="connsiteY711" fmla="*/ 271753 h 382047"/>
                <a:gd name="connsiteX712" fmla="*/ 3515662 w 4191000"/>
                <a:gd name="connsiteY712" fmla="*/ 289565 h 382047"/>
                <a:gd name="connsiteX713" fmla="*/ 3519853 w 4191000"/>
                <a:gd name="connsiteY713" fmla="*/ 315568 h 382047"/>
                <a:gd name="connsiteX714" fmla="*/ 3524044 w 4191000"/>
                <a:gd name="connsiteY714" fmla="*/ 305376 h 382047"/>
                <a:gd name="connsiteX715" fmla="*/ 3528235 w 4191000"/>
                <a:gd name="connsiteY715" fmla="*/ 308615 h 382047"/>
                <a:gd name="connsiteX716" fmla="*/ 3532426 w 4191000"/>
                <a:gd name="connsiteY716" fmla="*/ 257370 h 382047"/>
                <a:gd name="connsiteX717" fmla="*/ 3536617 w 4191000"/>
                <a:gd name="connsiteY717" fmla="*/ 273944 h 382047"/>
                <a:gd name="connsiteX718" fmla="*/ 3540808 w 4191000"/>
                <a:gd name="connsiteY718" fmla="*/ 309663 h 382047"/>
                <a:gd name="connsiteX719" fmla="*/ 3545000 w 4191000"/>
                <a:gd name="connsiteY719" fmla="*/ 269562 h 382047"/>
                <a:gd name="connsiteX720" fmla="*/ 3549190 w 4191000"/>
                <a:gd name="connsiteY720" fmla="*/ 313663 h 382047"/>
                <a:gd name="connsiteX721" fmla="*/ 3553381 w 4191000"/>
                <a:gd name="connsiteY721" fmla="*/ 295470 h 382047"/>
                <a:gd name="connsiteX722" fmla="*/ 3557572 w 4191000"/>
                <a:gd name="connsiteY722" fmla="*/ 314520 h 382047"/>
                <a:gd name="connsiteX723" fmla="*/ 3561763 w 4191000"/>
                <a:gd name="connsiteY723" fmla="*/ 302519 h 382047"/>
                <a:gd name="connsiteX724" fmla="*/ 3565954 w 4191000"/>
                <a:gd name="connsiteY724" fmla="*/ 305091 h 382047"/>
                <a:gd name="connsiteX725" fmla="*/ 3570145 w 4191000"/>
                <a:gd name="connsiteY725" fmla="*/ 320616 h 382047"/>
                <a:gd name="connsiteX726" fmla="*/ 3574432 w 4191000"/>
                <a:gd name="connsiteY726" fmla="*/ 339190 h 382047"/>
                <a:gd name="connsiteX727" fmla="*/ 3578623 w 4191000"/>
                <a:gd name="connsiteY727" fmla="*/ 301757 h 382047"/>
                <a:gd name="connsiteX728" fmla="*/ 3582814 w 4191000"/>
                <a:gd name="connsiteY728" fmla="*/ 259847 h 382047"/>
                <a:gd name="connsiteX729" fmla="*/ 3587004 w 4191000"/>
                <a:gd name="connsiteY729" fmla="*/ 313473 h 382047"/>
                <a:gd name="connsiteX730" fmla="*/ 3591196 w 4191000"/>
                <a:gd name="connsiteY730" fmla="*/ 305091 h 382047"/>
                <a:gd name="connsiteX731" fmla="*/ 3595387 w 4191000"/>
                <a:gd name="connsiteY731" fmla="*/ 264514 h 382047"/>
                <a:gd name="connsiteX732" fmla="*/ 3599578 w 4191000"/>
                <a:gd name="connsiteY732" fmla="*/ 351001 h 382047"/>
                <a:gd name="connsiteX733" fmla="*/ 3603769 w 4191000"/>
                <a:gd name="connsiteY733" fmla="*/ 325760 h 382047"/>
                <a:gd name="connsiteX734" fmla="*/ 3607960 w 4191000"/>
                <a:gd name="connsiteY734" fmla="*/ 309948 h 382047"/>
                <a:gd name="connsiteX735" fmla="*/ 3620533 w 4191000"/>
                <a:gd name="connsiteY735" fmla="*/ 332713 h 382047"/>
                <a:gd name="connsiteX736" fmla="*/ 3624724 w 4191000"/>
                <a:gd name="connsiteY736" fmla="*/ 278421 h 382047"/>
                <a:gd name="connsiteX737" fmla="*/ 3628915 w 4191000"/>
                <a:gd name="connsiteY737" fmla="*/ 275468 h 382047"/>
                <a:gd name="connsiteX738" fmla="*/ 3633106 w 4191000"/>
                <a:gd name="connsiteY738" fmla="*/ 317759 h 382047"/>
                <a:gd name="connsiteX739" fmla="*/ 3649870 w 4191000"/>
                <a:gd name="connsiteY739" fmla="*/ 273372 h 382047"/>
                <a:gd name="connsiteX740" fmla="*/ 3654061 w 4191000"/>
                <a:gd name="connsiteY740" fmla="*/ 338619 h 382047"/>
                <a:gd name="connsiteX741" fmla="*/ 3658252 w 4191000"/>
                <a:gd name="connsiteY741" fmla="*/ 350049 h 382047"/>
                <a:gd name="connsiteX742" fmla="*/ 3662443 w 4191000"/>
                <a:gd name="connsiteY742" fmla="*/ 338619 h 382047"/>
                <a:gd name="connsiteX743" fmla="*/ 3670920 w 4191000"/>
                <a:gd name="connsiteY743" fmla="*/ 261752 h 382047"/>
                <a:gd name="connsiteX744" fmla="*/ 3675111 w 4191000"/>
                <a:gd name="connsiteY744" fmla="*/ 269658 h 382047"/>
                <a:gd name="connsiteX745" fmla="*/ 3679302 w 4191000"/>
                <a:gd name="connsiteY745" fmla="*/ 294994 h 382047"/>
                <a:gd name="connsiteX746" fmla="*/ 3683493 w 4191000"/>
                <a:gd name="connsiteY746" fmla="*/ 315282 h 382047"/>
                <a:gd name="connsiteX747" fmla="*/ 3687684 w 4191000"/>
                <a:gd name="connsiteY747" fmla="*/ 268896 h 382047"/>
                <a:gd name="connsiteX748" fmla="*/ 3696066 w 4191000"/>
                <a:gd name="connsiteY748" fmla="*/ 295280 h 382047"/>
                <a:gd name="connsiteX749" fmla="*/ 3700257 w 4191000"/>
                <a:gd name="connsiteY749" fmla="*/ 279373 h 382047"/>
                <a:gd name="connsiteX750" fmla="*/ 3708639 w 4191000"/>
                <a:gd name="connsiteY750" fmla="*/ 317949 h 382047"/>
                <a:gd name="connsiteX751" fmla="*/ 3712830 w 4191000"/>
                <a:gd name="connsiteY751" fmla="*/ 300900 h 382047"/>
                <a:gd name="connsiteX752" fmla="*/ 3717021 w 4191000"/>
                <a:gd name="connsiteY752" fmla="*/ 283374 h 382047"/>
                <a:gd name="connsiteX753" fmla="*/ 3721212 w 4191000"/>
                <a:gd name="connsiteY753" fmla="*/ 352525 h 382047"/>
                <a:gd name="connsiteX754" fmla="*/ 3725403 w 4191000"/>
                <a:gd name="connsiteY754" fmla="*/ 267657 h 382047"/>
                <a:gd name="connsiteX755" fmla="*/ 3729594 w 4191000"/>
                <a:gd name="connsiteY755" fmla="*/ 323760 h 382047"/>
                <a:gd name="connsiteX756" fmla="*/ 3733785 w 4191000"/>
                <a:gd name="connsiteY756" fmla="*/ 313568 h 382047"/>
                <a:gd name="connsiteX757" fmla="*/ 3737976 w 4191000"/>
                <a:gd name="connsiteY757" fmla="*/ 327951 h 382047"/>
                <a:gd name="connsiteX758" fmla="*/ 3742167 w 4191000"/>
                <a:gd name="connsiteY758" fmla="*/ 309186 h 382047"/>
                <a:gd name="connsiteX759" fmla="*/ 3746358 w 4191000"/>
                <a:gd name="connsiteY759" fmla="*/ 286041 h 382047"/>
                <a:gd name="connsiteX760" fmla="*/ 3750549 w 4191000"/>
                <a:gd name="connsiteY760" fmla="*/ 334809 h 382047"/>
                <a:gd name="connsiteX761" fmla="*/ 3754740 w 4191000"/>
                <a:gd name="connsiteY761" fmla="*/ 269372 h 382047"/>
                <a:gd name="connsiteX762" fmla="*/ 3758931 w 4191000"/>
                <a:gd name="connsiteY762" fmla="*/ 310996 h 382047"/>
                <a:gd name="connsiteX763" fmla="*/ 3763217 w 4191000"/>
                <a:gd name="connsiteY763" fmla="*/ 262800 h 382047"/>
                <a:gd name="connsiteX764" fmla="*/ 3767408 w 4191000"/>
                <a:gd name="connsiteY764" fmla="*/ 301852 h 382047"/>
                <a:gd name="connsiteX765" fmla="*/ 3771599 w 4191000"/>
                <a:gd name="connsiteY765" fmla="*/ 298709 h 382047"/>
                <a:gd name="connsiteX766" fmla="*/ 3775790 w 4191000"/>
                <a:gd name="connsiteY766" fmla="*/ 275373 h 382047"/>
                <a:gd name="connsiteX767" fmla="*/ 3779981 w 4191000"/>
                <a:gd name="connsiteY767" fmla="*/ 277182 h 382047"/>
                <a:gd name="connsiteX768" fmla="*/ 3784172 w 4191000"/>
                <a:gd name="connsiteY768" fmla="*/ 269277 h 382047"/>
                <a:gd name="connsiteX769" fmla="*/ 3792554 w 4191000"/>
                <a:gd name="connsiteY769" fmla="*/ 320331 h 382047"/>
                <a:gd name="connsiteX770" fmla="*/ 3796745 w 4191000"/>
                <a:gd name="connsiteY770" fmla="*/ 313663 h 382047"/>
                <a:gd name="connsiteX771" fmla="*/ 3800936 w 4191000"/>
                <a:gd name="connsiteY771" fmla="*/ 335094 h 382047"/>
                <a:gd name="connsiteX772" fmla="*/ 3805127 w 4191000"/>
                <a:gd name="connsiteY772" fmla="*/ 282231 h 382047"/>
                <a:gd name="connsiteX773" fmla="*/ 3809318 w 4191000"/>
                <a:gd name="connsiteY773" fmla="*/ 326236 h 382047"/>
                <a:gd name="connsiteX774" fmla="*/ 3813509 w 4191000"/>
                <a:gd name="connsiteY774" fmla="*/ 312806 h 382047"/>
                <a:gd name="connsiteX775" fmla="*/ 3817700 w 4191000"/>
                <a:gd name="connsiteY775" fmla="*/ 300328 h 382047"/>
                <a:gd name="connsiteX776" fmla="*/ 3821891 w 4191000"/>
                <a:gd name="connsiteY776" fmla="*/ 326712 h 382047"/>
                <a:gd name="connsiteX777" fmla="*/ 3826082 w 4191000"/>
                <a:gd name="connsiteY777" fmla="*/ 250798 h 382047"/>
                <a:gd name="connsiteX778" fmla="*/ 3834464 w 4191000"/>
                <a:gd name="connsiteY778" fmla="*/ 318235 h 382047"/>
                <a:gd name="connsiteX779" fmla="*/ 3838655 w 4191000"/>
                <a:gd name="connsiteY779" fmla="*/ 313949 h 382047"/>
                <a:gd name="connsiteX780" fmla="*/ 3842846 w 4191000"/>
                <a:gd name="connsiteY780" fmla="*/ 319283 h 382047"/>
                <a:gd name="connsiteX781" fmla="*/ 3847037 w 4191000"/>
                <a:gd name="connsiteY781" fmla="*/ 316521 h 382047"/>
                <a:gd name="connsiteX782" fmla="*/ 3851228 w 4191000"/>
                <a:gd name="connsiteY782" fmla="*/ 293946 h 382047"/>
                <a:gd name="connsiteX783" fmla="*/ 3855419 w 4191000"/>
                <a:gd name="connsiteY783" fmla="*/ 276897 h 382047"/>
                <a:gd name="connsiteX784" fmla="*/ 3859705 w 4191000"/>
                <a:gd name="connsiteY784" fmla="*/ 289089 h 382047"/>
                <a:gd name="connsiteX785" fmla="*/ 3863896 w 4191000"/>
                <a:gd name="connsiteY785" fmla="*/ 287279 h 382047"/>
                <a:gd name="connsiteX786" fmla="*/ 3868087 w 4191000"/>
                <a:gd name="connsiteY786" fmla="*/ 264228 h 382047"/>
                <a:gd name="connsiteX787" fmla="*/ 3872278 w 4191000"/>
                <a:gd name="connsiteY787" fmla="*/ 302995 h 382047"/>
                <a:gd name="connsiteX788" fmla="*/ 3876469 w 4191000"/>
                <a:gd name="connsiteY788" fmla="*/ 293089 h 382047"/>
                <a:gd name="connsiteX789" fmla="*/ 3880660 w 4191000"/>
                <a:gd name="connsiteY789" fmla="*/ 349001 h 382047"/>
                <a:gd name="connsiteX790" fmla="*/ 3884851 w 4191000"/>
                <a:gd name="connsiteY790" fmla="*/ 307662 h 382047"/>
                <a:gd name="connsiteX791" fmla="*/ 3889042 w 4191000"/>
                <a:gd name="connsiteY791" fmla="*/ 311663 h 382047"/>
                <a:gd name="connsiteX792" fmla="*/ 3893233 w 4191000"/>
                <a:gd name="connsiteY792" fmla="*/ 322331 h 382047"/>
                <a:gd name="connsiteX793" fmla="*/ 3897425 w 4191000"/>
                <a:gd name="connsiteY793" fmla="*/ 352239 h 382047"/>
                <a:gd name="connsiteX794" fmla="*/ 3901615 w 4191000"/>
                <a:gd name="connsiteY794" fmla="*/ 296899 h 382047"/>
                <a:gd name="connsiteX795" fmla="*/ 3905806 w 4191000"/>
                <a:gd name="connsiteY795" fmla="*/ 318235 h 382047"/>
                <a:gd name="connsiteX796" fmla="*/ 3909997 w 4191000"/>
                <a:gd name="connsiteY796" fmla="*/ 314330 h 382047"/>
                <a:gd name="connsiteX797" fmla="*/ 3914188 w 4191000"/>
                <a:gd name="connsiteY797" fmla="*/ 257466 h 382047"/>
                <a:gd name="connsiteX798" fmla="*/ 3918379 w 4191000"/>
                <a:gd name="connsiteY798" fmla="*/ 339190 h 382047"/>
                <a:gd name="connsiteX799" fmla="*/ 3922570 w 4191000"/>
                <a:gd name="connsiteY799" fmla="*/ 319092 h 382047"/>
                <a:gd name="connsiteX800" fmla="*/ 3926761 w 4191000"/>
                <a:gd name="connsiteY800" fmla="*/ 306424 h 382047"/>
                <a:gd name="connsiteX801" fmla="*/ 3930952 w 4191000"/>
                <a:gd name="connsiteY801" fmla="*/ 364336 h 382047"/>
                <a:gd name="connsiteX802" fmla="*/ 3935143 w 4191000"/>
                <a:gd name="connsiteY802" fmla="*/ 307853 h 382047"/>
                <a:gd name="connsiteX803" fmla="*/ 3939334 w 4191000"/>
                <a:gd name="connsiteY803" fmla="*/ 319473 h 382047"/>
                <a:gd name="connsiteX804" fmla="*/ 3943525 w 4191000"/>
                <a:gd name="connsiteY804" fmla="*/ 290803 h 382047"/>
                <a:gd name="connsiteX805" fmla="*/ 3947716 w 4191000"/>
                <a:gd name="connsiteY805" fmla="*/ 303567 h 382047"/>
                <a:gd name="connsiteX806" fmla="*/ 3951908 w 4191000"/>
                <a:gd name="connsiteY806" fmla="*/ 268515 h 382047"/>
                <a:gd name="connsiteX807" fmla="*/ 3964576 w 4191000"/>
                <a:gd name="connsiteY807" fmla="*/ 316235 h 382047"/>
                <a:gd name="connsiteX808" fmla="*/ 3968767 w 4191000"/>
                <a:gd name="connsiteY808" fmla="*/ 289470 h 382047"/>
                <a:gd name="connsiteX809" fmla="*/ 3977149 w 4191000"/>
                <a:gd name="connsiteY809" fmla="*/ 273944 h 382047"/>
                <a:gd name="connsiteX810" fmla="*/ 3981340 w 4191000"/>
                <a:gd name="connsiteY810" fmla="*/ 312425 h 382047"/>
                <a:gd name="connsiteX811" fmla="*/ 3985531 w 4191000"/>
                <a:gd name="connsiteY811" fmla="*/ 363479 h 382047"/>
                <a:gd name="connsiteX812" fmla="*/ 3989721 w 4191000"/>
                <a:gd name="connsiteY812" fmla="*/ 263276 h 382047"/>
                <a:gd name="connsiteX813" fmla="*/ 3998104 w 4191000"/>
                <a:gd name="connsiteY813" fmla="*/ 327284 h 382047"/>
                <a:gd name="connsiteX814" fmla="*/ 4002295 w 4191000"/>
                <a:gd name="connsiteY814" fmla="*/ 301281 h 382047"/>
                <a:gd name="connsiteX815" fmla="*/ 4006486 w 4191000"/>
                <a:gd name="connsiteY815" fmla="*/ 312520 h 382047"/>
                <a:gd name="connsiteX816" fmla="*/ 4010677 w 4191000"/>
                <a:gd name="connsiteY816" fmla="*/ 299376 h 382047"/>
                <a:gd name="connsiteX817" fmla="*/ 4014868 w 4191000"/>
                <a:gd name="connsiteY817" fmla="*/ 357764 h 382047"/>
                <a:gd name="connsiteX818" fmla="*/ 4019059 w 4191000"/>
                <a:gd name="connsiteY818" fmla="*/ 279278 h 382047"/>
                <a:gd name="connsiteX819" fmla="*/ 4023250 w 4191000"/>
                <a:gd name="connsiteY819" fmla="*/ 314520 h 382047"/>
                <a:gd name="connsiteX820" fmla="*/ 4027441 w 4191000"/>
                <a:gd name="connsiteY820" fmla="*/ 286041 h 382047"/>
                <a:gd name="connsiteX821" fmla="*/ 4031632 w 4191000"/>
                <a:gd name="connsiteY821" fmla="*/ 280992 h 382047"/>
                <a:gd name="connsiteX822" fmla="*/ 4035823 w 4191000"/>
                <a:gd name="connsiteY822" fmla="*/ 294803 h 382047"/>
                <a:gd name="connsiteX823" fmla="*/ 4044204 w 4191000"/>
                <a:gd name="connsiteY823" fmla="*/ 339095 h 382047"/>
                <a:gd name="connsiteX824" fmla="*/ 4048491 w 4191000"/>
                <a:gd name="connsiteY824" fmla="*/ 307948 h 382047"/>
                <a:gd name="connsiteX825" fmla="*/ 4056873 w 4191000"/>
                <a:gd name="connsiteY825" fmla="*/ 268419 h 382047"/>
                <a:gd name="connsiteX826" fmla="*/ 4061064 w 4191000"/>
                <a:gd name="connsiteY826" fmla="*/ 326522 h 382047"/>
                <a:gd name="connsiteX827" fmla="*/ 4065255 w 4191000"/>
                <a:gd name="connsiteY827" fmla="*/ 280802 h 382047"/>
                <a:gd name="connsiteX828" fmla="*/ 4069446 w 4191000"/>
                <a:gd name="connsiteY828" fmla="*/ 320045 h 382047"/>
                <a:gd name="connsiteX829" fmla="*/ 4073637 w 4191000"/>
                <a:gd name="connsiteY829" fmla="*/ 264419 h 382047"/>
                <a:gd name="connsiteX830" fmla="*/ 4077828 w 4191000"/>
                <a:gd name="connsiteY830" fmla="*/ 320045 h 382047"/>
                <a:gd name="connsiteX831" fmla="*/ 4082019 w 4191000"/>
                <a:gd name="connsiteY831" fmla="*/ 318521 h 382047"/>
                <a:gd name="connsiteX832" fmla="*/ 4086210 w 4191000"/>
                <a:gd name="connsiteY832" fmla="*/ 305567 h 382047"/>
                <a:gd name="connsiteX833" fmla="*/ 4094592 w 4191000"/>
                <a:gd name="connsiteY833" fmla="*/ 348334 h 382047"/>
                <a:gd name="connsiteX834" fmla="*/ 4098783 w 4191000"/>
                <a:gd name="connsiteY834" fmla="*/ 280992 h 382047"/>
                <a:gd name="connsiteX835" fmla="*/ 4102974 w 4191000"/>
                <a:gd name="connsiteY835" fmla="*/ 334047 h 382047"/>
                <a:gd name="connsiteX836" fmla="*/ 4107165 w 4191000"/>
                <a:gd name="connsiteY836" fmla="*/ 281850 h 382047"/>
                <a:gd name="connsiteX837" fmla="*/ 4111356 w 4191000"/>
                <a:gd name="connsiteY837" fmla="*/ 289184 h 382047"/>
                <a:gd name="connsiteX838" fmla="*/ 4115547 w 4191000"/>
                <a:gd name="connsiteY838" fmla="*/ 272991 h 382047"/>
                <a:gd name="connsiteX839" fmla="*/ 4123929 w 4191000"/>
                <a:gd name="connsiteY839" fmla="*/ 290803 h 382047"/>
                <a:gd name="connsiteX840" fmla="*/ 4128120 w 4191000"/>
                <a:gd name="connsiteY840" fmla="*/ 357573 h 382047"/>
                <a:gd name="connsiteX841" fmla="*/ 4132311 w 4191000"/>
                <a:gd name="connsiteY841" fmla="*/ 347572 h 382047"/>
                <a:gd name="connsiteX842" fmla="*/ 4136502 w 4191000"/>
                <a:gd name="connsiteY842" fmla="*/ 273468 h 382047"/>
                <a:gd name="connsiteX843" fmla="*/ 4144979 w 4191000"/>
                <a:gd name="connsiteY843" fmla="*/ 309091 h 382047"/>
                <a:gd name="connsiteX844" fmla="*/ 4149170 w 4191000"/>
                <a:gd name="connsiteY844" fmla="*/ 318140 h 382047"/>
                <a:gd name="connsiteX845" fmla="*/ 4153361 w 4191000"/>
                <a:gd name="connsiteY845" fmla="*/ 264609 h 382047"/>
                <a:gd name="connsiteX846" fmla="*/ 4157552 w 4191000"/>
                <a:gd name="connsiteY846" fmla="*/ 324522 h 382047"/>
                <a:gd name="connsiteX847" fmla="*/ 4165934 w 4191000"/>
                <a:gd name="connsiteY847" fmla="*/ 288708 h 382047"/>
                <a:gd name="connsiteX848" fmla="*/ 4170125 w 4191000"/>
                <a:gd name="connsiteY848" fmla="*/ 313092 h 382047"/>
                <a:gd name="connsiteX849" fmla="*/ 4174316 w 4191000"/>
                <a:gd name="connsiteY849" fmla="*/ 353382 h 382047"/>
                <a:gd name="connsiteX850" fmla="*/ 4178507 w 4191000"/>
                <a:gd name="connsiteY850" fmla="*/ 326427 h 382047"/>
                <a:gd name="connsiteX851" fmla="*/ 4182698 w 4191000"/>
                <a:gd name="connsiteY851" fmla="*/ 336523 h 382047"/>
                <a:gd name="connsiteX852" fmla="*/ 4186889 w 4191000"/>
                <a:gd name="connsiteY852" fmla="*/ 272420 h 382047"/>
                <a:gd name="connsiteX853" fmla="*/ 4191080 w 4191000"/>
                <a:gd name="connsiteY853" fmla="*/ 317092 h 382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</a:cxnLst>
              <a:rect l="l" t="t" r="r" b="b"/>
              <a:pathLst>
                <a:path w="4191000" h="382047">
                  <a:moveTo>
                    <a:pt x="80" y="317854"/>
                  </a:moveTo>
                  <a:lnTo>
                    <a:pt x="4271" y="270324"/>
                  </a:lnTo>
                  <a:lnTo>
                    <a:pt x="8462" y="350715"/>
                  </a:lnTo>
                  <a:lnTo>
                    <a:pt x="16844" y="297661"/>
                  </a:lnTo>
                  <a:lnTo>
                    <a:pt x="21035" y="314901"/>
                  </a:lnTo>
                  <a:lnTo>
                    <a:pt x="25226" y="283278"/>
                  </a:lnTo>
                  <a:lnTo>
                    <a:pt x="29417" y="308805"/>
                  </a:lnTo>
                  <a:lnTo>
                    <a:pt x="37799" y="303662"/>
                  </a:lnTo>
                  <a:lnTo>
                    <a:pt x="41990" y="313949"/>
                  </a:lnTo>
                  <a:lnTo>
                    <a:pt x="46181" y="295185"/>
                  </a:lnTo>
                  <a:lnTo>
                    <a:pt x="50467" y="320045"/>
                  </a:lnTo>
                  <a:lnTo>
                    <a:pt x="54658" y="321093"/>
                  </a:lnTo>
                  <a:lnTo>
                    <a:pt x="58849" y="313282"/>
                  </a:lnTo>
                  <a:lnTo>
                    <a:pt x="63040" y="343381"/>
                  </a:lnTo>
                  <a:lnTo>
                    <a:pt x="67231" y="306900"/>
                  </a:lnTo>
                  <a:lnTo>
                    <a:pt x="71422" y="278421"/>
                  </a:lnTo>
                  <a:lnTo>
                    <a:pt x="75613" y="323188"/>
                  </a:lnTo>
                  <a:lnTo>
                    <a:pt x="79804" y="294137"/>
                  </a:lnTo>
                  <a:lnTo>
                    <a:pt x="83995" y="320521"/>
                  </a:lnTo>
                  <a:lnTo>
                    <a:pt x="92377" y="323950"/>
                  </a:lnTo>
                  <a:lnTo>
                    <a:pt x="96568" y="310044"/>
                  </a:lnTo>
                  <a:lnTo>
                    <a:pt x="100759" y="274611"/>
                  </a:lnTo>
                  <a:lnTo>
                    <a:pt x="104950" y="308805"/>
                  </a:lnTo>
                  <a:lnTo>
                    <a:pt x="109141" y="346239"/>
                  </a:lnTo>
                  <a:lnTo>
                    <a:pt x="113332" y="287946"/>
                  </a:lnTo>
                  <a:lnTo>
                    <a:pt x="117523" y="349477"/>
                  </a:lnTo>
                  <a:lnTo>
                    <a:pt x="121714" y="282326"/>
                  </a:lnTo>
                  <a:lnTo>
                    <a:pt x="130096" y="337761"/>
                  </a:lnTo>
                  <a:lnTo>
                    <a:pt x="134287" y="276039"/>
                  </a:lnTo>
                  <a:lnTo>
                    <a:pt x="138478" y="270134"/>
                  </a:lnTo>
                  <a:lnTo>
                    <a:pt x="142669" y="342143"/>
                  </a:lnTo>
                  <a:lnTo>
                    <a:pt x="155338" y="314139"/>
                  </a:lnTo>
                  <a:lnTo>
                    <a:pt x="159529" y="313473"/>
                  </a:lnTo>
                  <a:lnTo>
                    <a:pt x="163720" y="299661"/>
                  </a:lnTo>
                  <a:lnTo>
                    <a:pt x="167911" y="321664"/>
                  </a:lnTo>
                  <a:lnTo>
                    <a:pt x="172102" y="269086"/>
                  </a:lnTo>
                  <a:lnTo>
                    <a:pt x="176293" y="304043"/>
                  </a:lnTo>
                  <a:lnTo>
                    <a:pt x="180484" y="300614"/>
                  </a:lnTo>
                  <a:lnTo>
                    <a:pt x="184674" y="350906"/>
                  </a:lnTo>
                  <a:lnTo>
                    <a:pt x="188866" y="302900"/>
                  </a:lnTo>
                  <a:lnTo>
                    <a:pt x="193057" y="279278"/>
                  </a:lnTo>
                  <a:lnTo>
                    <a:pt x="197248" y="287946"/>
                  </a:lnTo>
                  <a:lnTo>
                    <a:pt x="201439" y="329951"/>
                  </a:lnTo>
                  <a:lnTo>
                    <a:pt x="205630" y="296994"/>
                  </a:lnTo>
                  <a:lnTo>
                    <a:pt x="209821" y="318616"/>
                  </a:lnTo>
                  <a:lnTo>
                    <a:pt x="214011" y="300804"/>
                  </a:lnTo>
                  <a:lnTo>
                    <a:pt x="218203" y="290327"/>
                  </a:lnTo>
                  <a:lnTo>
                    <a:pt x="222394" y="318045"/>
                  </a:lnTo>
                  <a:lnTo>
                    <a:pt x="226585" y="310234"/>
                  </a:lnTo>
                  <a:lnTo>
                    <a:pt x="230776" y="265467"/>
                  </a:lnTo>
                  <a:lnTo>
                    <a:pt x="234967" y="356240"/>
                  </a:lnTo>
                  <a:lnTo>
                    <a:pt x="239253" y="285945"/>
                  </a:lnTo>
                  <a:lnTo>
                    <a:pt x="243444" y="300138"/>
                  </a:lnTo>
                  <a:lnTo>
                    <a:pt x="247635" y="349096"/>
                  </a:lnTo>
                  <a:lnTo>
                    <a:pt x="256017" y="262323"/>
                  </a:lnTo>
                  <a:lnTo>
                    <a:pt x="260208" y="334713"/>
                  </a:lnTo>
                  <a:lnTo>
                    <a:pt x="264399" y="292803"/>
                  </a:lnTo>
                  <a:lnTo>
                    <a:pt x="268590" y="366146"/>
                  </a:lnTo>
                  <a:lnTo>
                    <a:pt x="276972" y="275087"/>
                  </a:lnTo>
                  <a:lnTo>
                    <a:pt x="281163" y="323950"/>
                  </a:lnTo>
                  <a:lnTo>
                    <a:pt x="285354" y="302709"/>
                  </a:lnTo>
                  <a:lnTo>
                    <a:pt x="289545" y="328903"/>
                  </a:lnTo>
                  <a:lnTo>
                    <a:pt x="293736" y="311091"/>
                  </a:lnTo>
                  <a:lnTo>
                    <a:pt x="297927" y="357192"/>
                  </a:lnTo>
                  <a:lnTo>
                    <a:pt x="302118" y="269181"/>
                  </a:lnTo>
                  <a:lnTo>
                    <a:pt x="306309" y="310044"/>
                  </a:lnTo>
                  <a:lnTo>
                    <a:pt x="310500" y="261276"/>
                  </a:lnTo>
                  <a:lnTo>
                    <a:pt x="318882" y="325379"/>
                  </a:lnTo>
                  <a:lnTo>
                    <a:pt x="323073" y="301566"/>
                  </a:lnTo>
                  <a:lnTo>
                    <a:pt x="327264" y="265657"/>
                  </a:lnTo>
                  <a:lnTo>
                    <a:pt x="331455" y="292803"/>
                  </a:lnTo>
                  <a:lnTo>
                    <a:pt x="335741" y="364527"/>
                  </a:lnTo>
                  <a:lnTo>
                    <a:pt x="339932" y="303852"/>
                  </a:lnTo>
                  <a:lnTo>
                    <a:pt x="344123" y="337476"/>
                  </a:lnTo>
                  <a:lnTo>
                    <a:pt x="348314" y="314901"/>
                  </a:lnTo>
                  <a:lnTo>
                    <a:pt x="352505" y="298995"/>
                  </a:lnTo>
                  <a:lnTo>
                    <a:pt x="356696" y="337380"/>
                  </a:lnTo>
                  <a:lnTo>
                    <a:pt x="360887" y="316044"/>
                  </a:lnTo>
                  <a:lnTo>
                    <a:pt x="365078" y="293565"/>
                  </a:lnTo>
                  <a:lnTo>
                    <a:pt x="369269" y="308520"/>
                  </a:lnTo>
                  <a:lnTo>
                    <a:pt x="373460" y="279468"/>
                  </a:lnTo>
                  <a:lnTo>
                    <a:pt x="377651" y="351573"/>
                  </a:lnTo>
                  <a:lnTo>
                    <a:pt x="381842" y="316235"/>
                  </a:lnTo>
                  <a:lnTo>
                    <a:pt x="386033" y="311853"/>
                  </a:lnTo>
                  <a:lnTo>
                    <a:pt x="394415" y="324807"/>
                  </a:lnTo>
                  <a:lnTo>
                    <a:pt x="398606" y="306996"/>
                  </a:lnTo>
                  <a:lnTo>
                    <a:pt x="402797" y="293279"/>
                  </a:lnTo>
                  <a:lnTo>
                    <a:pt x="406988" y="342714"/>
                  </a:lnTo>
                  <a:lnTo>
                    <a:pt x="411179" y="297566"/>
                  </a:lnTo>
                  <a:lnTo>
                    <a:pt x="415370" y="306996"/>
                  </a:lnTo>
                  <a:lnTo>
                    <a:pt x="419561" y="285088"/>
                  </a:lnTo>
                  <a:lnTo>
                    <a:pt x="423752" y="325474"/>
                  </a:lnTo>
                  <a:lnTo>
                    <a:pt x="427943" y="253751"/>
                  </a:lnTo>
                  <a:lnTo>
                    <a:pt x="436420" y="317664"/>
                  </a:lnTo>
                  <a:lnTo>
                    <a:pt x="440611" y="263657"/>
                  </a:lnTo>
                  <a:lnTo>
                    <a:pt x="444802" y="306900"/>
                  </a:lnTo>
                  <a:lnTo>
                    <a:pt x="448993" y="266610"/>
                  </a:lnTo>
                  <a:lnTo>
                    <a:pt x="457375" y="333666"/>
                  </a:lnTo>
                  <a:lnTo>
                    <a:pt x="461566" y="305757"/>
                  </a:lnTo>
                  <a:lnTo>
                    <a:pt x="465757" y="344715"/>
                  </a:lnTo>
                  <a:lnTo>
                    <a:pt x="469948" y="297852"/>
                  </a:lnTo>
                  <a:lnTo>
                    <a:pt x="474139" y="355764"/>
                  </a:lnTo>
                  <a:lnTo>
                    <a:pt x="478330" y="270896"/>
                  </a:lnTo>
                  <a:lnTo>
                    <a:pt x="482521" y="278706"/>
                  </a:lnTo>
                  <a:lnTo>
                    <a:pt x="486712" y="258323"/>
                  </a:lnTo>
                  <a:lnTo>
                    <a:pt x="490903" y="269562"/>
                  </a:lnTo>
                  <a:lnTo>
                    <a:pt x="495094" y="265467"/>
                  </a:lnTo>
                  <a:lnTo>
                    <a:pt x="499285" y="304138"/>
                  </a:lnTo>
                  <a:lnTo>
                    <a:pt x="503476" y="280992"/>
                  </a:lnTo>
                  <a:lnTo>
                    <a:pt x="507667" y="324331"/>
                  </a:lnTo>
                  <a:lnTo>
                    <a:pt x="511858" y="323378"/>
                  </a:lnTo>
                  <a:lnTo>
                    <a:pt x="516049" y="275849"/>
                  </a:lnTo>
                  <a:lnTo>
                    <a:pt x="524527" y="309948"/>
                  </a:lnTo>
                  <a:lnTo>
                    <a:pt x="528718" y="259275"/>
                  </a:lnTo>
                  <a:lnTo>
                    <a:pt x="532909" y="328141"/>
                  </a:lnTo>
                  <a:lnTo>
                    <a:pt x="537100" y="322617"/>
                  </a:lnTo>
                  <a:lnTo>
                    <a:pt x="541291" y="337761"/>
                  </a:lnTo>
                  <a:lnTo>
                    <a:pt x="545482" y="242988"/>
                  </a:lnTo>
                  <a:lnTo>
                    <a:pt x="549673" y="258037"/>
                  </a:lnTo>
                  <a:lnTo>
                    <a:pt x="553864" y="314139"/>
                  </a:lnTo>
                  <a:lnTo>
                    <a:pt x="558055" y="317759"/>
                  </a:lnTo>
                  <a:lnTo>
                    <a:pt x="562246" y="258418"/>
                  </a:lnTo>
                  <a:lnTo>
                    <a:pt x="570628" y="324426"/>
                  </a:lnTo>
                  <a:lnTo>
                    <a:pt x="574819" y="281373"/>
                  </a:lnTo>
                  <a:lnTo>
                    <a:pt x="587392" y="288708"/>
                  </a:lnTo>
                  <a:lnTo>
                    <a:pt x="591583" y="329951"/>
                  </a:lnTo>
                  <a:lnTo>
                    <a:pt x="595774" y="274706"/>
                  </a:lnTo>
                  <a:lnTo>
                    <a:pt x="599965" y="322426"/>
                  </a:lnTo>
                  <a:lnTo>
                    <a:pt x="604156" y="314901"/>
                  </a:lnTo>
                  <a:lnTo>
                    <a:pt x="608347" y="338809"/>
                  </a:lnTo>
                  <a:lnTo>
                    <a:pt x="612538" y="346429"/>
                  </a:lnTo>
                  <a:lnTo>
                    <a:pt x="616729" y="294137"/>
                  </a:lnTo>
                  <a:lnTo>
                    <a:pt x="621015" y="267753"/>
                  </a:lnTo>
                  <a:lnTo>
                    <a:pt x="625206" y="313282"/>
                  </a:lnTo>
                  <a:lnTo>
                    <a:pt x="629397" y="317378"/>
                  </a:lnTo>
                  <a:lnTo>
                    <a:pt x="633588" y="332142"/>
                  </a:lnTo>
                  <a:lnTo>
                    <a:pt x="637779" y="290803"/>
                  </a:lnTo>
                  <a:lnTo>
                    <a:pt x="641970" y="382148"/>
                  </a:lnTo>
                  <a:lnTo>
                    <a:pt x="650352" y="311949"/>
                  </a:lnTo>
                  <a:lnTo>
                    <a:pt x="654543" y="329094"/>
                  </a:lnTo>
                  <a:lnTo>
                    <a:pt x="658734" y="309948"/>
                  </a:lnTo>
                  <a:lnTo>
                    <a:pt x="671307" y="266514"/>
                  </a:lnTo>
                  <a:lnTo>
                    <a:pt x="675498" y="282421"/>
                  </a:lnTo>
                  <a:lnTo>
                    <a:pt x="679689" y="297566"/>
                  </a:lnTo>
                  <a:lnTo>
                    <a:pt x="683880" y="272325"/>
                  </a:lnTo>
                  <a:lnTo>
                    <a:pt x="688071" y="320807"/>
                  </a:lnTo>
                  <a:lnTo>
                    <a:pt x="692262" y="288898"/>
                  </a:lnTo>
                  <a:lnTo>
                    <a:pt x="696453" y="327189"/>
                  </a:lnTo>
                  <a:lnTo>
                    <a:pt x="700644" y="291660"/>
                  </a:lnTo>
                  <a:lnTo>
                    <a:pt x="704835" y="320045"/>
                  </a:lnTo>
                  <a:lnTo>
                    <a:pt x="709026" y="308520"/>
                  </a:lnTo>
                  <a:lnTo>
                    <a:pt x="713217" y="326808"/>
                  </a:lnTo>
                  <a:lnTo>
                    <a:pt x="717503" y="290898"/>
                  </a:lnTo>
                  <a:lnTo>
                    <a:pt x="721694" y="291851"/>
                  </a:lnTo>
                  <a:lnTo>
                    <a:pt x="725885" y="315568"/>
                  </a:lnTo>
                  <a:lnTo>
                    <a:pt x="730076" y="267276"/>
                  </a:lnTo>
                  <a:lnTo>
                    <a:pt x="734267" y="302233"/>
                  </a:lnTo>
                  <a:lnTo>
                    <a:pt x="738458" y="352906"/>
                  </a:lnTo>
                  <a:lnTo>
                    <a:pt x="742649" y="324712"/>
                  </a:lnTo>
                  <a:lnTo>
                    <a:pt x="746840" y="303662"/>
                  </a:lnTo>
                  <a:lnTo>
                    <a:pt x="751031" y="260704"/>
                  </a:lnTo>
                  <a:lnTo>
                    <a:pt x="755222" y="306424"/>
                  </a:lnTo>
                  <a:lnTo>
                    <a:pt x="759413" y="278135"/>
                  </a:lnTo>
                  <a:lnTo>
                    <a:pt x="763604" y="289374"/>
                  </a:lnTo>
                  <a:lnTo>
                    <a:pt x="767795" y="303757"/>
                  </a:lnTo>
                  <a:lnTo>
                    <a:pt x="771986" y="271086"/>
                  </a:lnTo>
                  <a:lnTo>
                    <a:pt x="776177" y="317092"/>
                  </a:lnTo>
                  <a:lnTo>
                    <a:pt x="780368" y="334428"/>
                  </a:lnTo>
                  <a:lnTo>
                    <a:pt x="784559" y="320712"/>
                  </a:lnTo>
                  <a:lnTo>
                    <a:pt x="788750" y="301852"/>
                  </a:lnTo>
                  <a:lnTo>
                    <a:pt x="792941" y="333285"/>
                  </a:lnTo>
                  <a:lnTo>
                    <a:pt x="801323" y="280421"/>
                  </a:lnTo>
                  <a:lnTo>
                    <a:pt x="805514" y="286707"/>
                  </a:lnTo>
                  <a:lnTo>
                    <a:pt x="809800" y="294137"/>
                  </a:lnTo>
                  <a:lnTo>
                    <a:pt x="813991" y="284040"/>
                  </a:lnTo>
                  <a:lnTo>
                    <a:pt x="818182" y="288803"/>
                  </a:lnTo>
                  <a:lnTo>
                    <a:pt x="822373" y="307186"/>
                  </a:lnTo>
                  <a:lnTo>
                    <a:pt x="830755" y="323474"/>
                  </a:lnTo>
                  <a:lnTo>
                    <a:pt x="834946" y="288993"/>
                  </a:lnTo>
                  <a:lnTo>
                    <a:pt x="839137" y="291565"/>
                  </a:lnTo>
                  <a:lnTo>
                    <a:pt x="843328" y="264419"/>
                  </a:lnTo>
                  <a:lnTo>
                    <a:pt x="851710" y="317854"/>
                  </a:lnTo>
                  <a:lnTo>
                    <a:pt x="855901" y="292613"/>
                  </a:lnTo>
                  <a:lnTo>
                    <a:pt x="860092" y="333856"/>
                  </a:lnTo>
                  <a:lnTo>
                    <a:pt x="864283" y="293946"/>
                  </a:lnTo>
                  <a:lnTo>
                    <a:pt x="868474" y="272420"/>
                  </a:lnTo>
                  <a:lnTo>
                    <a:pt x="872665" y="287088"/>
                  </a:lnTo>
                  <a:lnTo>
                    <a:pt x="876856" y="311758"/>
                  </a:lnTo>
                  <a:lnTo>
                    <a:pt x="881047" y="263276"/>
                  </a:lnTo>
                  <a:lnTo>
                    <a:pt x="885238" y="310329"/>
                  </a:lnTo>
                  <a:lnTo>
                    <a:pt x="893620" y="274325"/>
                  </a:lnTo>
                  <a:lnTo>
                    <a:pt x="897811" y="298233"/>
                  </a:lnTo>
                  <a:lnTo>
                    <a:pt x="906289" y="362431"/>
                  </a:lnTo>
                  <a:lnTo>
                    <a:pt x="910480" y="266895"/>
                  </a:lnTo>
                  <a:lnTo>
                    <a:pt x="914670" y="326808"/>
                  </a:lnTo>
                  <a:lnTo>
                    <a:pt x="918862" y="322140"/>
                  </a:lnTo>
                  <a:lnTo>
                    <a:pt x="923053" y="269848"/>
                  </a:lnTo>
                  <a:lnTo>
                    <a:pt x="927243" y="246131"/>
                  </a:lnTo>
                  <a:lnTo>
                    <a:pt x="931435" y="292232"/>
                  </a:lnTo>
                  <a:lnTo>
                    <a:pt x="939817" y="304614"/>
                  </a:lnTo>
                  <a:lnTo>
                    <a:pt x="944008" y="292041"/>
                  </a:lnTo>
                  <a:lnTo>
                    <a:pt x="956581" y="326808"/>
                  </a:lnTo>
                  <a:lnTo>
                    <a:pt x="960772" y="324045"/>
                  </a:lnTo>
                  <a:lnTo>
                    <a:pt x="964963" y="299090"/>
                  </a:lnTo>
                  <a:lnTo>
                    <a:pt x="969154" y="305853"/>
                  </a:lnTo>
                  <a:lnTo>
                    <a:pt x="973345" y="350620"/>
                  </a:lnTo>
                  <a:lnTo>
                    <a:pt x="981727" y="269943"/>
                  </a:lnTo>
                  <a:lnTo>
                    <a:pt x="985918" y="277468"/>
                  </a:lnTo>
                  <a:lnTo>
                    <a:pt x="994300" y="327189"/>
                  </a:lnTo>
                  <a:lnTo>
                    <a:pt x="998491" y="290613"/>
                  </a:lnTo>
                  <a:lnTo>
                    <a:pt x="1006968" y="306519"/>
                  </a:lnTo>
                  <a:lnTo>
                    <a:pt x="1011159" y="278992"/>
                  </a:lnTo>
                  <a:lnTo>
                    <a:pt x="1015350" y="325188"/>
                  </a:lnTo>
                  <a:lnTo>
                    <a:pt x="1019541" y="267657"/>
                  </a:lnTo>
                  <a:lnTo>
                    <a:pt x="1023732" y="296613"/>
                  </a:lnTo>
                  <a:lnTo>
                    <a:pt x="1027923" y="261180"/>
                  </a:lnTo>
                  <a:lnTo>
                    <a:pt x="1032114" y="260418"/>
                  </a:lnTo>
                  <a:lnTo>
                    <a:pt x="1036305" y="278802"/>
                  </a:lnTo>
                  <a:lnTo>
                    <a:pt x="1040496" y="288612"/>
                  </a:lnTo>
                  <a:lnTo>
                    <a:pt x="1044687" y="224319"/>
                  </a:lnTo>
                  <a:lnTo>
                    <a:pt x="1048878" y="318997"/>
                  </a:lnTo>
                  <a:lnTo>
                    <a:pt x="1053069" y="306805"/>
                  </a:lnTo>
                  <a:lnTo>
                    <a:pt x="1057260" y="305662"/>
                  </a:lnTo>
                  <a:lnTo>
                    <a:pt x="1061451" y="313377"/>
                  </a:lnTo>
                  <a:lnTo>
                    <a:pt x="1065642" y="282135"/>
                  </a:lnTo>
                  <a:lnTo>
                    <a:pt x="1074024" y="337285"/>
                  </a:lnTo>
                  <a:lnTo>
                    <a:pt x="1078215" y="277373"/>
                  </a:lnTo>
                  <a:lnTo>
                    <a:pt x="1082406" y="299757"/>
                  </a:lnTo>
                  <a:lnTo>
                    <a:pt x="1086597" y="275944"/>
                  </a:lnTo>
                  <a:lnTo>
                    <a:pt x="1090788" y="309377"/>
                  </a:lnTo>
                  <a:lnTo>
                    <a:pt x="1094979" y="264228"/>
                  </a:lnTo>
                  <a:lnTo>
                    <a:pt x="1099265" y="308424"/>
                  </a:lnTo>
                  <a:lnTo>
                    <a:pt x="1103456" y="281373"/>
                  </a:lnTo>
                  <a:lnTo>
                    <a:pt x="1107647" y="295566"/>
                  </a:lnTo>
                  <a:lnTo>
                    <a:pt x="1111838" y="302328"/>
                  </a:lnTo>
                  <a:lnTo>
                    <a:pt x="1116029" y="255751"/>
                  </a:lnTo>
                  <a:lnTo>
                    <a:pt x="1120220" y="246988"/>
                  </a:lnTo>
                  <a:lnTo>
                    <a:pt x="1124411" y="284136"/>
                  </a:lnTo>
                  <a:lnTo>
                    <a:pt x="1128602" y="291565"/>
                  </a:lnTo>
                  <a:lnTo>
                    <a:pt x="1132793" y="246417"/>
                  </a:lnTo>
                  <a:lnTo>
                    <a:pt x="1136984" y="271944"/>
                  </a:lnTo>
                  <a:lnTo>
                    <a:pt x="1141175" y="218604"/>
                  </a:lnTo>
                  <a:lnTo>
                    <a:pt x="1145366" y="335856"/>
                  </a:lnTo>
                  <a:lnTo>
                    <a:pt x="1149557" y="240035"/>
                  </a:lnTo>
                  <a:lnTo>
                    <a:pt x="1157939" y="299376"/>
                  </a:lnTo>
                  <a:lnTo>
                    <a:pt x="1162130" y="265752"/>
                  </a:lnTo>
                  <a:lnTo>
                    <a:pt x="1166321" y="294708"/>
                  </a:lnTo>
                  <a:lnTo>
                    <a:pt x="1170512" y="277944"/>
                  </a:lnTo>
                  <a:lnTo>
                    <a:pt x="1174703" y="269277"/>
                  </a:lnTo>
                  <a:lnTo>
                    <a:pt x="1183085" y="285469"/>
                  </a:lnTo>
                  <a:lnTo>
                    <a:pt x="1187276" y="241559"/>
                  </a:lnTo>
                  <a:lnTo>
                    <a:pt x="1195753" y="274896"/>
                  </a:lnTo>
                  <a:lnTo>
                    <a:pt x="1199944" y="248798"/>
                  </a:lnTo>
                  <a:lnTo>
                    <a:pt x="1204135" y="256704"/>
                  </a:lnTo>
                  <a:lnTo>
                    <a:pt x="1208326" y="284136"/>
                  </a:lnTo>
                  <a:lnTo>
                    <a:pt x="1212517" y="265562"/>
                  </a:lnTo>
                  <a:lnTo>
                    <a:pt x="1216708" y="312901"/>
                  </a:lnTo>
                  <a:lnTo>
                    <a:pt x="1220899" y="270134"/>
                  </a:lnTo>
                  <a:lnTo>
                    <a:pt x="1225090" y="320426"/>
                  </a:lnTo>
                  <a:lnTo>
                    <a:pt x="1229281" y="241464"/>
                  </a:lnTo>
                  <a:lnTo>
                    <a:pt x="1233472" y="273372"/>
                  </a:lnTo>
                  <a:lnTo>
                    <a:pt x="1237663" y="312329"/>
                  </a:lnTo>
                  <a:lnTo>
                    <a:pt x="1250236" y="230129"/>
                  </a:lnTo>
                  <a:lnTo>
                    <a:pt x="1254427" y="262990"/>
                  </a:lnTo>
                  <a:lnTo>
                    <a:pt x="1258618" y="279183"/>
                  </a:lnTo>
                  <a:lnTo>
                    <a:pt x="1262809" y="257656"/>
                  </a:lnTo>
                  <a:lnTo>
                    <a:pt x="1267000" y="222890"/>
                  </a:lnTo>
                  <a:lnTo>
                    <a:pt x="1271191" y="264324"/>
                  </a:lnTo>
                  <a:lnTo>
                    <a:pt x="1275382" y="243654"/>
                  </a:lnTo>
                  <a:lnTo>
                    <a:pt x="1279573" y="288136"/>
                  </a:lnTo>
                  <a:lnTo>
                    <a:pt x="1283764" y="218032"/>
                  </a:lnTo>
                  <a:lnTo>
                    <a:pt x="1288051" y="267181"/>
                  </a:lnTo>
                  <a:lnTo>
                    <a:pt x="1292242" y="258894"/>
                  </a:lnTo>
                  <a:lnTo>
                    <a:pt x="1296433" y="301947"/>
                  </a:lnTo>
                  <a:lnTo>
                    <a:pt x="1300623" y="267562"/>
                  </a:lnTo>
                  <a:lnTo>
                    <a:pt x="1304815" y="295470"/>
                  </a:lnTo>
                  <a:lnTo>
                    <a:pt x="1309006" y="255656"/>
                  </a:lnTo>
                  <a:lnTo>
                    <a:pt x="1313197" y="269562"/>
                  </a:lnTo>
                  <a:lnTo>
                    <a:pt x="1317388" y="299471"/>
                  </a:lnTo>
                  <a:lnTo>
                    <a:pt x="1329961" y="227843"/>
                  </a:lnTo>
                  <a:lnTo>
                    <a:pt x="1334152" y="262323"/>
                  </a:lnTo>
                  <a:lnTo>
                    <a:pt x="1342534" y="269181"/>
                  </a:lnTo>
                  <a:lnTo>
                    <a:pt x="1346725" y="283850"/>
                  </a:lnTo>
                  <a:lnTo>
                    <a:pt x="1350916" y="197744"/>
                  </a:lnTo>
                  <a:lnTo>
                    <a:pt x="1355107" y="231177"/>
                  </a:lnTo>
                  <a:lnTo>
                    <a:pt x="1359298" y="247369"/>
                  </a:lnTo>
                  <a:lnTo>
                    <a:pt x="1363489" y="290803"/>
                  </a:lnTo>
                  <a:lnTo>
                    <a:pt x="1367680" y="189552"/>
                  </a:lnTo>
                  <a:lnTo>
                    <a:pt x="1371871" y="283754"/>
                  </a:lnTo>
                  <a:lnTo>
                    <a:pt x="1376062" y="264514"/>
                  </a:lnTo>
                  <a:lnTo>
                    <a:pt x="1380253" y="291946"/>
                  </a:lnTo>
                  <a:lnTo>
                    <a:pt x="1384539" y="202792"/>
                  </a:lnTo>
                  <a:lnTo>
                    <a:pt x="1388730" y="216603"/>
                  </a:lnTo>
                  <a:lnTo>
                    <a:pt x="1392921" y="255465"/>
                  </a:lnTo>
                  <a:lnTo>
                    <a:pt x="1409685" y="237463"/>
                  </a:lnTo>
                  <a:lnTo>
                    <a:pt x="1413876" y="214413"/>
                  </a:lnTo>
                  <a:lnTo>
                    <a:pt x="1418067" y="216318"/>
                  </a:lnTo>
                  <a:lnTo>
                    <a:pt x="1422258" y="249274"/>
                  </a:lnTo>
                  <a:lnTo>
                    <a:pt x="1426449" y="258609"/>
                  </a:lnTo>
                  <a:lnTo>
                    <a:pt x="1430640" y="289851"/>
                  </a:lnTo>
                  <a:lnTo>
                    <a:pt x="1439022" y="210126"/>
                  </a:lnTo>
                  <a:lnTo>
                    <a:pt x="1443213" y="261371"/>
                  </a:lnTo>
                  <a:lnTo>
                    <a:pt x="1455786" y="215937"/>
                  </a:lnTo>
                  <a:lnTo>
                    <a:pt x="1459977" y="239940"/>
                  </a:lnTo>
                  <a:lnTo>
                    <a:pt x="1464168" y="268610"/>
                  </a:lnTo>
                  <a:lnTo>
                    <a:pt x="1468359" y="224700"/>
                  </a:lnTo>
                  <a:lnTo>
                    <a:pt x="1472550" y="251751"/>
                  </a:lnTo>
                  <a:lnTo>
                    <a:pt x="1476836" y="216413"/>
                  </a:lnTo>
                  <a:lnTo>
                    <a:pt x="1481027" y="212317"/>
                  </a:lnTo>
                  <a:lnTo>
                    <a:pt x="1485218" y="181170"/>
                  </a:lnTo>
                  <a:lnTo>
                    <a:pt x="1497791" y="281278"/>
                  </a:lnTo>
                  <a:lnTo>
                    <a:pt x="1501982" y="215270"/>
                  </a:lnTo>
                  <a:lnTo>
                    <a:pt x="1506173" y="223557"/>
                  </a:lnTo>
                  <a:lnTo>
                    <a:pt x="1510364" y="195458"/>
                  </a:lnTo>
                  <a:lnTo>
                    <a:pt x="1522937" y="249084"/>
                  </a:lnTo>
                  <a:lnTo>
                    <a:pt x="1527128" y="166978"/>
                  </a:lnTo>
                  <a:lnTo>
                    <a:pt x="1531319" y="198982"/>
                  </a:lnTo>
                  <a:lnTo>
                    <a:pt x="1535510" y="179361"/>
                  </a:lnTo>
                  <a:lnTo>
                    <a:pt x="1539701" y="166407"/>
                  </a:lnTo>
                  <a:lnTo>
                    <a:pt x="1552274" y="239178"/>
                  </a:lnTo>
                  <a:lnTo>
                    <a:pt x="1556465" y="207745"/>
                  </a:lnTo>
                  <a:lnTo>
                    <a:pt x="1564847" y="188695"/>
                  </a:lnTo>
                  <a:lnTo>
                    <a:pt x="1569038" y="219556"/>
                  </a:lnTo>
                  <a:lnTo>
                    <a:pt x="1577515" y="145547"/>
                  </a:lnTo>
                  <a:lnTo>
                    <a:pt x="1581706" y="178980"/>
                  </a:lnTo>
                  <a:lnTo>
                    <a:pt x="1585897" y="145166"/>
                  </a:lnTo>
                  <a:lnTo>
                    <a:pt x="1590088" y="210888"/>
                  </a:lnTo>
                  <a:lnTo>
                    <a:pt x="1598470" y="175074"/>
                  </a:lnTo>
                  <a:lnTo>
                    <a:pt x="1602661" y="181075"/>
                  </a:lnTo>
                  <a:lnTo>
                    <a:pt x="1606852" y="202030"/>
                  </a:lnTo>
                  <a:lnTo>
                    <a:pt x="1611043" y="176122"/>
                  </a:lnTo>
                  <a:lnTo>
                    <a:pt x="1615234" y="157358"/>
                  </a:lnTo>
                  <a:lnTo>
                    <a:pt x="1619425" y="177932"/>
                  </a:lnTo>
                  <a:lnTo>
                    <a:pt x="1623616" y="219080"/>
                  </a:lnTo>
                  <a:lnTo>
                    <a:pt x="1627807" y="155929"/>
                  </a:lnTo>
                  <a:lnTo>
                    <a:pt x="1636189" y="190029"/>
                  </a:lnTo>
                  <a:lnTo>
                    <a:pt x="1640380" y="161072"/>
                  </a:lnTo>
                  <a:lnTo>
                    <a:pt x="1644571" y="135355"/>
                  </a:lnTo>
                  <a:lnTo>
                    <a:pt x="1648762" y="149071"/>
                  </a:lnTo>
                  <a:lnTo>
                    <a:pt x="1652953" y="139927"/>
                  </a:lnTo>
                  <a:lnTo>
                    <a:pt x="1661335" y="190981"/>
                  </a:lnTo>
                  <a:lnTo>
                    <a:pt x="1665526" y="168407"/>
                  </a:lnTo>
                  <a:lnTo>
                    <a:pt x="1674004" y="120591"/>
                  </a:lnTo>
                  <a:lnTo>
                    <a:pt x="1678194" y="163740"/>
                  </a:lnTo>
                  <a:lnTo>
                    <a:pt x="1682386" y="181170"/>
                  </a:lnTo>
                  <a:lnTo>
                    <a:pt x="1686577" y="141737"/>
                  </a:lnTo>
                  <a:lnTo>
                    <a:pt x="1690768" y="107733"/>
                  </a:lnTo>
                  <a:lnTo>
                    <a:pt x="1694959" y="192886"/>
                  </a:lnTo>
                  <a:lnTo>
                    <a:pt x="1703341" y="145547"/>
                  </a:lnTo>
                  <a:lnTo>
                    <a:pt x="1707532" y="140213"/>
                  </a:lnTo>
                  <a:lnTo>
                    <a:pt x="1711723" y="102970"/>
                  </a:lnTo>
                  <a:lnTo>
                    <a:pt x="1715914" y="104399"/>
                  </a:lnTo>
                  <a:lnTo>
                    <a:pt x="1720105" y="176979"/>
                  </a:lnTo>
                  <a:lnTo>
                    <a:pt x="1728487" y="114019"/>
                  </a:lnTo>
                  <a:lnTo>
                    <a:pt x="1732678" y="148690"/>
                  </a:lnTo>
                  <a:lnTo>
                    <a:pt x="1736869" y="185076"/>
                  </a:lnTo>
                  <a:lnTo>
                    <a:pt x="1741060" y="126878"/>
                  </a:lnTo>
                  <a:lnTo>
                    <a:pt x="1745251" y="180218"/>
                  </a:lnTo>
                  <a:lnTo>
                    <a:pt x="1749442" y="165359"/>
                  </a:lnTo>
                  <a:lnTo>
                    <a:pt x="1753633" y="139546"/>
                  </a:lnTo>
                  <a:lnTo>
                    <a:pt x="1762015" y="99827"/>
                  </a:lnTo>
                  <a:lnTo>
                    <a:pt x="1766301" y="137165"/>
                  </a:lnTo>
                  <a:lnTo>
                    <a:pt x="1770492" y="159263"/>
                  </a:lnTo>
                  <a:lnTo>
                    <a:pt x="1774683" y="97827"/>
                  </a:lnTo>
                  <a:lnTo>
                    <a:pt x="1778874" y="96969"/>
                  </a:lnTo>
                  <a:lnTo>
                    <a:pt x="1783065" y="143451"/>
                  </a:lnTo>
                  <a:lnTo>
                    <a:pt x="1787256" y="105637"/>
                  </a:lnTo>
                  <a:lnTo>
                    <a:pt x="1791447" y="127545"/>
                  </a:lnTo>
                  <a:lnTo>
                    <a:pt x="1795638" y="142118"/>
                  </a:lnTo>
                  <a:lnTo>
                    <a:pt x="1804020" y="50868"/>
                  </a:lnTo>
                  <a:lnTo>
                    <a:pt x="1808211" y="120115"/>
                  </a:lnTo>
                  <a:lnTo>
                    <a:pt x="1812402" y="131069"/>
                  </a:lnTo>
                  <a:lnTo>
                    <a:pt x="1816593" y="104589"/>
                  </a:lnTo>
                  <a:lnTo>
                    <a:pt x="1820784" y="93540"/>
                  </a:lnTo>
                  <a:lnTo>
                    <a:pt x="1824975" y="116115"/>
                  </a:lnTo>
                  <a:lnTo>
                    <a:pt x="1829166" y="119639"/>
                  </a:lnTo>
                  <a:lnTo>
                    <a:pt x="1833357" y="108399"/>
                  </a:lnTo>
                  <a:lnTo>
                    <a:pt x="1837548" y="92969"/>
                  </a:lnTo>
                  <a:lnTo>
                    <a:pt x="1841739" y="120496"/>
                  </a:lnTo>
                  <a:lnTo>
                    <a:pt x="1845930" y="129926"/>
                  </a:lnTo>
                  <a:lnTo>
                    <a:pt x="1850121" y="94302"/>
                  </a:lnTo>
                  <a:lnTo>
                    <a:pt x="1858598" y="60774"/>
                  </a:lnTo>
                  <a:lnTo>
                    <a:pt x="1862789" y="88492"/>
                  </a:lnTo>
                  <a:lnTo>
                    <a:pt x="1866980" y="46106"/>
                  </a:lnTo>
                  <a:lnTo>
                    <a:pt x="1871171" y="66299"/>
                  </a:lnTo>
                  <a:lnTo>
                    <a:pt x="1875362" y="112400"/>
                  </a:lnTo>
                  <a:lnTo>
                    <a:pt x="1883744" y="50678"/>
                  </a:lnTo>
                  <a:lnTo>
                    <a:pt x="1887935" y="91826"/>
                  </a:lnTo>
                  <a:lnTo>
                    <a:pt x="1892126" y="94779"/>
                  </a:lnTo>
                  <a:lnTo>
                    <a:pt x="1896317" y="75729"/>
                  </a:lnTo>
                  <a:lnTo>
                    <a:pt x="1900508" y="89730"/>
                  </a:lnTo>
                  <a:lnTo>
                    <a:pt x="1904699" y="73157"/>
                  </a:lnTo>
                  <a:lnTo>
                    <a:pt x="1917272" y="10006"/>
                  </a:lnTo>
                  <a:lnTo>
                    <a:pt x="1921463" y="82301"/>
                  </a:lnTo>
                  <a:lnTo>
                    <a:pt x="1934036" y="44677"/>
                  </a:lnTo>
                  <a:lnTo>
                    <a:pt x="1938227" y="55440"/>
                  </a:lnTo>
                  <a:lnTo>
                    <a:pt x="1946609" y="92397"/>
                  </a:lnTo>
                  <a:lnTo>
                    <a:pt x="1950800" y="86206"/>
                  </a:lnTo>
                  <a:lnTo>
                    <a:pt x="1959277" y="37914"/>
                  </a:lnTo>
                  <a:lnTo>
                    <a:pt x="1963468" y="68109"/>
                  </a:lnTo>
                  <a:lnTo>
                    <a:pt x="1967659" y="34295"/>
                  </a:lnTo>
                  <a:lnTo>
                    <a:pt x="1971850" y="44772"/>
                  </a:lnTo>
                  <a:lnTo>
                    <a:pt x="1976041" y="98589"/>
                  </a:lnTo>
                  <a:lnTo>
                    <a:pt x="1980232" y="1910"/>
                  </a:lnTo>
                  <a:lnTo>
                    <a:pt x="1984423" y="55821"/>
                  </a:lnTo>
                  <a:lnTo>
                    <a:pt x="1988614" y="56298"/>
                  </a:lnTo>
                  <a:lnTo>
                    <a:pt x="1992805" y="53535"/>
                  </a:lnTo>
                  <a:lnTo>
                    <a:pt x="1996996" y="17150"/>
                  </a:lnTo>
                  <a:lnTo>
                    <a:pt x="2001187" y="55536"/>
                  </a:lnTo>
                  <a:lnTo>
                    <a:pt x="2005378" y="11149"/>
                  </a:lnTo>
                  <a:lnTo>
                    <a:pt x="2013760" y="59917"/>
                  </a:lnTo>
                  <a:lnTo>
                    <a:pt x="2017951" y="30008"/>
                  </a:lnTo>
                  <a:lnTo>
                    <a:pt x="2026333" y="99827"/>
                  </a:lnTo>
                  <a:lnTo>
                    <a:pt x="2030524" y="95922"/>
                  </a:lnTo>
                  <a:lnTo>
                    <a:pt x="2034715" y="74586"/>
                  </a:lnTo>
                  <a:lnTo>
                    <a:pt x="2038906" y="21912"/>
                  </a:lnTo>
                  <a:lnTo>
                    <a:pt x="2043097" y="44391"/>
                  </a:lnTo>
                  <a:lnTo>
                    <a:pt x="2047288" y="19341"/>
                  </a:lnTo>
                  <a:lnTo>
                    <a:pt x="2059957" y="65537"/>
                  </a:lnTo>
                  <a:lnTo>
                    <a:pt x="2064148" y="56393"/>
                  </a:lnTo>
                  <a:lnTo>
                    <a:pt x="2072530" y="48011"/>
                  </a:lnTo>
                  <a:lnTo>
                    <a:pt x="2076721" y="110876"/>
                  </a:lnTo>
                  <a:lnTo>
                    <a:pt x="2089294" y="11054"/>
                  </a:lnTo>
                  <a:lnTo>
                    <a:pt x="2093485" y="75443"/>
                  </a:lnTo>
                  <a:lnTo>
                    <a:pt x="2097676" y="70680"/>
                  </a:lnTo>
                  <a:lnTo>
                    <a:pt x="2101867" y="29437"/>
                  </a:lnTo>
                  <a:lnTo>
                    <a:pt x="2106058" y="55536"/>
                  </a:lnTo>
                  <a:lnTo>
                    <a:pt x="2110249" y="100"/>
                  </a:lnTo>
                  <a:lnTo>
                    <a:pt x="2127013" y="78872"/>
                  </a:lnTo>
                  <a:lnTo>
                    <a:pt x="2131204" y="33247"/>
                  </a:lnTo>
                  <a:lnTo>
                    <a:pt x="2135395" y="38105"/>
                  </a:lnTo>
                  <a:lnTo>
                    <a:pt x="2139586" y="69252"/>
                  </a:lnTo>
                  <a:lnTo>
                    <a:pt x="2148063" y="81634"/>
                  </a:lnTo>
                  <a:lnTo>
                    <a:pt x="2152254" y="74967"/>
                  </a:lnTo>
                  <a:lnTo>
                    <a:pt x="2156445" y="67728"/>
                  </a:lnTo>
                  <a:lnTo>
                    <a:pt x="2160636" y="71823"/>
                  </a:lnTo>
                  <a:lnTo>
                    <a:pt x="2164827" y="47725"/>
                  </a:lnTo>
                  <a:lnTo>
                    <a:pt x="2169018" y="16864"/>
                  </a:lnTo>
                  <a:lnTo>
                    <a:pt x="2173209" y="102589"/>
                  </a:lnTo>
                  <a:lnTo>
                    <a:pt x="2177400" y="19055"/>
                  </a:lnTo>
                  <a:lnTo>
                    <a:pt x="2181591" y="97541"/>
                  </a:lnTo>
                  <a:lnTo>
                    <a:pt x="2185782" y="67918"/>
                  </a:lnTo>
                  <a:lnTo>
                    <a:pt x="2189973" y="77348"/>
                  </a:lnTo>
                  <a:lnTo>
                    <a:pt x="2194164" y="117639"/>
                  </a:lnTo>
                  <a:lnTo>
                    <a:pt x="2202546" y="60774"/>
                  </a:lnTo>
                  <a:lnTo>
                    <a:pt x="2206737" y="57441"/>
                  </a:lnTo>
                  <a:lnTo>
                    <a:pt x="2210928" y="64584"/>
                  </a:lnTo>
                  <a:lnTo>
                    <a:pt x="2215119" y="93636"/>
                  </a:lnTo>
                  <a:lnTo>
                    <a:pt x="2219310" y="33914"/>
                  </a:lnTo>
                  <a:lnTo>
                    <a:pt x="2223501" y="69347"/>
                  </a:lnTo>
                  <a:lnTo>
                    <a:pt x="2227692" y="72300"/>
                  </a:lnTo>
                  <a:lnTo>
                    <a:pt x="2231883" y="90873"/>
                  </a:lnTo>
                  <a:lnTo>
                    <a:pt x="2236074" y="25627"/>
                  </a:lnTo>
                  <a:lnTo>
                    <a:pt x="2240360" y="85254"/>
                  </a:lnTo>
                  <a:lnTo>
                    <a:pt x="2244551" y="81729"/>
                  </a:lnTo>
                  <a:lnTo>
                    <a:pt x="2248742" y="24484"/>
                  </a:lnTo>
                  <a:lnTo>
                    <a:pt x="2261315" y="88397"/>
                  </a:lnTo>
                  <a:lnTo>
                    <a:pt x="2265506" y="79158"/>
                  </a:lnTo>
                  <a:lnTo>
                    <a:pt x="2269697" y="53916"/>
                  </a:lnTo>
                  <a:lnTo>
                    <a:pt x="2273888" y="91540"/>
                  </a:lnTo>
                  <a:lnTo>
                    <a:pt x="2278079" y="89730"/>
                  </a:lnTo>
                  <a:lnTo>
                    <a:pt x="2282270" y="56298"/>
                  </a:lnTo>
                  <a:lnTo>
                    <a:pt x="2286461" y="84015"/>
                  </a:lnTo>
                  <a:lnTo>
                    <a:pt x="2290652" y="55250"/>
                  </a:lnTo>
                  <a:lnTo>
                    <a:pt x="2294843" y="121639"/>
                  </a:lnTo>
                  <a:lnTo>
                    <a:pt x="2299034" y="68394"/>
                  </a:lnTo>
                  <a:lnTo>
                    <a:pt x="2311607" y="105351"/>
                  </a:lnTo>
                  <a:lnTo>
                    <a:pt x="2315798" y="94207"/>
                  </a:lnTo>
                  <a:lnTo>
                    <a:pt x="2319989" y="95350"/>
                  </a:lnTo>
                  <a:lnTo>
                    <a:pt x="2324180" y="87349"/>
                  </a:lnTo>
                  <a:lnTo>
                    <a:pt x="2328371" y="56869"/>
                  </a:lnTo>
                  <a:lnTo>
                    <a:pt x="2332562" y="97350"/>
                  </a:lnTo>
                  <a:lnTo>
                    <a:pt x="2336848" y="174027"/>
                  </a:lnTo>
                  <a:lnTo>
                    <a:pt x="2341039" y="64489"/>
                  </a:lnTo>
                  <a:lnTo>
                    <a:pt x="2349421" y="94302"/>
                  </a:lnTo>
                  <a:lnTo>
                    <a:pt x="2353612" y="48868"/>
                  </a:lnTo>
                  <a:lnTo>
                    <a:pt x="2357803" y="122877"/>
                  </a:lnTo>
                  <a:lnTo>
                    <a:pt x="2361994" y="102589"/>
                  </a:lnTo>
                  <a:lnTo>
                    <a:pt x="2366185" y="87635"/>
                  </a:lnTo>
                  <a:lnTo>
                    <a:pt x="2370376" y="105351"/>
                  </a:lnTo>
                  <a:lnTo>
                    <a:pt x="2374567" y="85825"/>
                  </a:lnTo>
                  <a:lnTo>
                    <a:pt x="2378758" y="135831"/>
                  </a:lnTo>
                  <a:lnTo>
                    <a:pt x="2382949" y="87349"/>
                  </a:lnTo>
                  <a:lnTo>
                    <a:pt x="2387140" y="107066"/>
                  </a:lnTo>
                  <a:lnTo>
                    <a:pt x="2391331" y="82491"/>
                  </a:lnTo>
                  <a:lnTo>
                    <a:pt x="2395522" y="77824"/>
                  </a:lnTo>
                  <a:lnTo>
                    <a:pt x="2399713" y="102684"/>
                  </a:lnTo>
                  <a:lnTo>
                    <a:pt x="2403904" y="59155"/>
                  </a:lnTo>
                  <a:lnTo>
                    <a:pt x="2408095" y="141451"/>
                  </a:lnTo>
                  <a:lnTo>
                    <a:pt x="2412286" y="99065"/>
                  </a:lnTo>
                  <a:lnTo>
                    <a:pt x="2416477" y="112686"/>
                  </a:lnTo>
                  <a:lnTo>
                    <a:pt x="2420668" y="97350"/>
                  </a:lnTo>
                  <a:lnTo>
                    <a:pt x="2424859" y="128402"/>
                  </a:lnTo>
                  <a:lnTo>
                    <a:pt x="2429146" y="65061"/>
                  </a:lnTo>
                  <a:lnTo>
                    <a:pt x="2437528" y="133831"/>
                  </a:lnTo>
                  <a:lnTo>
                    <a:pt x="2441719" y="130974"/>
                  </a:lnTo>
                  <a:lnTo>
                    <a:pt x="2445910" y="89921"/>
                  </a:lnTo>
                  <a:lnTo>
                    <a:pt x="2454292" y="147547"/>
                  </a:lnTo>
                  <a:lnTo>
                    <a:pt x="2458483" y="139832"/>
                  </a:lnTo>
                  <a:lnTo>
                    <a:pt x="2462674" y="132497"/>
                  </a:lnTo>
                  <a:lnTo>
                    <a:pt x="2471056" y="117734"/>
                  </a:lnTo>
                  <a:lnTo>
                    <a:pt x="2475246" y="140403"/>
                  </a:lnTo>
                  <a:lnTo>
                    <a:pt x="2479438" y="171550"/>
                  </a:lnTo>
                  <a:lnTo>
                    <a:pt x="2483629" y="131831"/>
                  </a:lnTo>
                  <a:lnTo>
                    <a:pt x="2492011" y="185838"/>
                  </a:lnTo>
                  <a:lnTo>
                    <a:pt x="2496202" y="122496"/>
                  </a:lnTo>
                  <a:lnTo>
                    <a:pt x="2504584" y="171169"/>
                  </a:lnTo>
                  <a:lnTo>
                    <a:pt x="2508775" y="159930"/>
                  </a:lnTo>
                  <a:lnTo>
                    <a:pt x="2512966" y="158787"/>
                  </a:lnTo>
                  <a:lnTo>
                    <a:pt x="2521348" y="132783"/>
                  </a:lnTo>
                  <a:lnTo>
                    <a:pt x="2525634" y="176884"/>
                  </a:lnTo>
                  <a:lnTo>
                    <a:pt x="2529825" y="174027"/>
                  </a:lnTo>
                  <a:lnTo>
                    <a:pt x="2534016" y="142308"/>
                  </a:lnTo>
                  <a:lnTo>
                    <a:pt x="2538207" y="147452"/>
                  </a:lnTo>
                  <a:lnTo>
                    <a:pt x="2542398" y="163930"/>
                  </a:lnTo>
                  <a:lnTo>
                    <a:pt x="2550780" y="137165"/>
                  </a:lnTo>
                  <a:lnTo>
                    <a:pt x="2554971" y="158977"/>
                  </a:lnTo>
                  <a:lnTo>
                    <a:pt x="2559162" y="163263"/>
                  </a:lnTo>
                  <a:lnTo>
                    <a:pt x="2563353" y="148023"/>
                  </a:lnTo>
                  <a:lnTo>
                    <a:pt x="2567544" y="178122"/>
                  </a:lnTo>
                  <a:lnTo>
                    <a:pt x="2571735" y="144690"/>
                  </a:lnTo>
                  <a:lnTo>
                    <a:pt x="2584308" y="196696"/>
                  </a:lnTo>
                  <a:lnTo>
                    <a:pt x="2588499" y="169645"/>
                  </a:lnTo>
                  <a:lnTo>
                    <a:pt x="2601072" y="231272"/>
                  </a:lnTo>
                  <a:lnTo>
                    <a:pt x="2605263" y="214032"/>
                  </a:lnTo>
                  <a:lnTo>
                    <a:pt x="2609454" y="213555"/>
                  </a:lnTo>
                  <a:lnTo>
                    <a:pt x="2613645" y="241368"/>
                  </a:lnTo>
                  <a:lnTo>
                    <a:pt x="2622122" y="166978"/>
                  </a:lnTo>
                  <a:lnTo>
                    <a:pt x="2626313" y="188505"/>
                  </a:lnTo>
                  <a:lnTo>
                    <a:pt x="2630504" y="174693"/>
                  </a:lnTo>
                  <a:lnTo>
                    <a:pt x="2634695" y="219747"/>
                  </a:lnTo>
                  <a:lnTo>
                    <a:pt x="2638886" y="218032"/>
                  </a:lnTo>
                  <a:lnTo>
                    <a:pt x="2643077" y="172884"/>
                  </a:lnTo>
                  <a:lnTo>
                    <a:pt x="2647268" y="231939"/>
                  </a:lnTo>
                  <a:lnTo>
                    <a:pt x="2651459" y="226128"/>
                  </a:lnTo>
                  <a:lnTo>
                    <a:pt x="2655650" y="186123"/>
                  </a:lnTo>
                  <a:lnTo>
                    <a:pt x="2668223" y="224890"/>
                  </a:lnTo>
                  <a:lnTo>
                    <a:pt x="2672414" y="198792"/>
                  </a:lnTo>
                  <a:lnTo>
                    <a:pt x="2676605" y="227747"/>
                  </a:lnTo>
                  <a:lnTo>
                    <a:pt x="2680796" y="197077"/>
                  </a:lnTo>
                  <a:lnTo>
                    <a:pt x="2689178" y="203268"/>
                  </a:lnTo>
                  <a:lnTo>
                    <a:pt x="2693369" y="194791"/>
                  </a:lnTo>
                  <a:lnTo>
                    <a:pt x="2697560" y="276992"/>
                  </a:lnTo>
                  <a:lnTo>
                    <a:pt x="2701751" y="188409"/>
                  </a:lnTo>
                  <a:lnTo>
                    <a:pt x="2705942" y="216508"/>
                  </a:lnTo>
                  <a:lnTo>
                    <a:pt x="2710133" y="196506"/>
                  </a:lnTo>
                  <a:lnTo>
                    <a:pt x="2714324" y="196315"/>
                  </a:lnTo>
                  <a:lnTo>
                    <a:pt x="2718610" y="236796"/>
                  </a:lnTo>
                  <a:lnTo>
                    <a:pt x="2722801" y="168407"/>
                  </a:lnTo>
                  <a:lnTo>
                    <a:pt x="2731183" y="236987"/>
                  </a:lnTo>
                  <a:lnTo>
                    <a:pt x="2735375" y="208602"/>
                  </a:lnTo>
                  <a:lnTo>
                    <a:pt x="2739565" y="273658"/>
                  </a:lnTo>
                  <a:lnTo>
                    <a:pt x="2743756" y="235844"/>
                  </a:lnTo>
                  <a:lnTo>
                    <a:pt x="2747947" y="231367"/>
                  </a:lnTo>
                  <a:lnTo>
                    <a:pt x="2752138" y="199839"/>
                  </a:lnTo>
                  <a:lnTo>
                    <a:pt x="2756329" y="265371"/>
                  </a:lnTo>
                  <a:lnTo>
                    <a:pt x="2760520" y="226890"/>
                  </a:lnTo>
                  <a:lnTo>
                    <a:pt x="2764711" y="240892"/>
                  </a:lnTo>
                  <a:lnTo>
                    <a:pt x="2768902" y="234796"/>
                  </a:lnTo>
                  <a:lnTo>
                    <a:pt x="2773093" y="260704"/>
                  </a:lnTo>
                  <a:lnTo>
                    <a:pt x="2777284" y="255180"/>
                  </a:lnTo>
                  <a:lnTo>
                    <a:pt x="2781475" y="240987"/>
                  </a:lnTo>
                  <a:lnTo>
                    <a:pt x="2785666" y="227938"/>
                  </a:lnTo>
                  <a:lnTo>
                    <a:pt x="2789858" y="275754"/>
                  </a:lnTo>
                  <a:lnTo>
                    <a:pt x="2794048" y="222318"/>
                  </a:lnTo>
                  <a:lnTo>
                    <a:pt x="2798239" y="277373"/>
                  </a:lnTo>
                  <a:lnTo>
                    <a:pt x="2802430" y="225557"/>
                  </a:lnTo>
                  <a:lnTo>
                    <a:pt x="2806621" y="261942"/>
                  </a:lnTo>
                  <a:lnTo>
                    <a:pt x="2810908" y="213651"/>
                  </a:lnTo>
                  <a:lnTo>
                    <a:pt x="2815099" y="214603"/>
                  </a:lnTo>
                  <a:lnTo>
                    <a:pt x="2819290" y="253179"/>
                  </a:lnTo>
                  <a:lnTo>
                    <a:pt x="2823481" y="248893"/>
                  </a:lnTo>
                  <a:lnTo>
                    <a:pt x="2827671" y="215746"/>
                  </a:lnTo>
                  <a:lnTo>
                    <a:pt x="2840245" y="249846"/>
                  </a:lnTo>
                  <a:lnTo>
                    <a:pt x="2844436" y="258799"/>
                  </a:lnTo>
                  <a:lnTo>
                    <a:pt x="2852818" y="307567"/>
                  </a:lnTo>
                  <a:lnTo>
                    <a:pt x="2857009" y="242892"/>
                  </a:lnTo>
                  <a:lnTo>
                    <a:pt x="2865391" y="282707"/>
                  </a:lnTo>
                  <a:lnTo>
                    <a:pt x="2869582" y="269181"/>
                  </a:lnTo>
                  <a:lnTo>
                    <a:pt x="2873773" y="236320"/>
                  </a:lnTo>
                  <a:lnTo>
                    <a:pt x="2877964" y="242607"/>
                  </a:lnTo>
                  <a:lnTo>
                    <a:pt x="2882154" y="228509"/>
                  </a:lnTo>
                  <a:lnTo>
                    <a:pt x="2886346" y="235177"/>
                  </a:lnTo>
                  <a:lnTo>
                    <a:pt x="2890537" y="227938"/>
                  </a:lnTo>
                  <a:lnTo>
                    <a:pt x="2894728" y="206412"/>
                  </a:lnTo>
                  <a:lnTo>
                    <a:pt x="2898919" y="299185"/>
                  </a:lnTo>
                  <a:lnTo>
                    <a:pt x="2903110" y="236225"/>
                  </a:lnTo>
                  <a:lnTo>
                    <a:pt x="2907396" y="244416"/>
                  </a:lnTo>
                  <a:lnTo>
                    <a:pt x="2911587" y="281088"/>
                  </a:lnTo>
                  <a:lnTo>
                    <a:pt x="2924160" y="265562"/>
                  </a:lnTo>
                  <a:lnTo>
                    <a:pt x="2928351" y="272706"/>
                  </a:lnTo>
                  <a:lnTo>
                    <a:pt x="2932542" y="301471"/>
                  </a:lnTo>
                  <a:lnTo>
                    <a:pt x="2936733" y="249465"/>
                  </a:lnTo>
                  <a:lnTo>
                    <a:pt x="2940924" y="224985"/>
                  </a:lnTo>
                  <a:lnTo>
                    <a:pt x="2945115" y="300519"/>
                  </a:lnTo>
                  <a:lnTo>
                    <a:pt x="2957688" y="250131"/>
                  </a:lnTo>
                  <a:lnTo>
                    <a:pt x="2961879" y="273372"/>
                  </a:lnTo>
                  <a:lnTo>
                    <a:pt x="2970261" y="241654"/>
                  </a:lnTo>
                  <a:lnTo>
                    <a:pt x="2974452" y="284136"/>
                  </a:lnTo>
                  <a:lnTo>
                    <a:pt x="2978643" y="245178"/>
                  </a:lnTo>
                  <a:lnTo>
                    <a:pt x="2982834" y="320902"/>
                  </a:lnTo>
                  <a:lnTo>
                    <a:pt x="2987025" y="302614"/>
                  </a:lnTo>
                  <a:lnTo>
                    <a:pt x="2991216" y="312520"/>
                  </a:lnTo>
                  <a:lnTo>
                    <a:pt x="2995407" y="332999"/>
                  </a:lnTo>
                  <a:lnTo>
                    <a:pt x="2999598" y="207555"/>
                  </a:lnTo>
                  <a:lnTo>
                    <a:pt x="3003884" y="305948"/>
                  </a:lnTo>
                  <a:lnTo>
                    <a:pt x="3020648" y="252417"/>
                  </a:lnTo>
                  <a:lnTo>
                    <a:pt x="3024839" y="269372"/>
                  </a:lnTo>
                  <a:lnTo>
                    <a:pt x="3029030" y="263181"/>
                  </a:lnTo>
                  <a:lnTo>
                    <a:pt x="3033221" y="329665"/>
                  </a:lnTo>
                  <a:lnTo>
                    <a:pt x="3037412" y="262419"/>
                  </a:lnTo>
                  <a:lnTo>
                    <a:pt x="3041603" y="293375"/>
                  </a:lnTo>
                  <a:lnTo>
                    <a:pt x="3045794" y="294803"/>
                  </a:lnTo>
                  <a:lnTo>
                    <a:pt x="3049985" y="283374"/>
                  </a:lnTo>
                  <a:lnTo>
                    <a:pt x="3054176" y="303662"/>
                  </a:lnTo>
                  <a:lnTo>
                    <a:pt x="3058367" y="330903"/>
                  </a:lnTo>
                  <a:lnTo>
                    <a:pt x="3062558" y="286707"/>
                  </a:lnTo>
                  <a:lnTo>
                    <a:pt x="3066749" y="295089"/>
                  </a:lnTo>
                  <a:lnTo>
                    <a:pt x="3070940" y="289565"/>
                  </a:lnTo>
                  <a:lnTo>
                    <a:pt x="3075131" y="319092"/>
                  </a:lnTo>
                  <a:lnTo>
                    <a:pt x="3079322" y="286517"/>
                  </a:lnTo>
                  <a:lnTo>
                    <a:pt x="3083513" y="333380"/>
                  </a:lnTo>
                  <a:lnTo>
                    <a:pt x="3087704" y="349668"/>
                  </a:lnTo>
                  <a:lnTo>
                    <a:pt x="3091895" y="314616"/>
                  </a:lnTo>
                  <a:lnTo>
                    <a:pt x="3096181" y="274230"/>
                  </a:lnTo>
                  <a:lnTo>
                    <a:pt x="3100372" y="291565"/>
                  </a:lnTo>
                  <a:lnTo>
                    <a:pt x="3104563" y="294137"/>
                  </a:lnTo>
                  <a:lnTo>
                    <a:pt x="3108754" y="241083"/>
                  </a:lnTo>
                  <a:lnTo>
                    <a:pt x="3112945" y="264990"/>
                  </a:lnTo>
                  <a:lnTo>
                    <a:pt x="3117136" y="281278"/>
                  </a:lnTo>
                  <a:lnTo>
                    <a:pt x="3121327" y="333666"/>
                  </a:lnTo>
                  <a:lnTo>
                    <a:pt x="3125518" y="275087"/>
                  </a:lnTo>
                  <a:lnTo>
                    <a:pt x="3129709" y="314997"/>
                  </a:lnTo>
                  <a:lnTo>
                    <a:pt x="3133900" y="281278"/>
                  </a:lnTo>
                  <a:lnTo>
                    <a:pt x="3138091" y="290994"/>
                  </a:lnTo>
                  <a:lnTo>
                    <a:pt x="3142283" y="263371"/>
                  </a:lnTo>
                  <a:lnTo>
                    <a:pt x="3146473" y="310425"/>
                  </a:lnTo>
                  <a:lnTo>
                    <a:pt x="3150664" y="284612"/>
                  </a:lnTo>
                  <a:lnTo>
                    <a:pt x="3154855" y="306329"/>
                  </a:lnTo>
                  <a:lnTo>
                    <a:pt x="3163237" y="239178"/>
                  </a:lnTo>
                  <a:lnTo>
                    <a:pt x="3167428" y="298042"/>
                  </a:lnTo>
                  <a:lnTo>
                    <a:pt x="3180001" y="321093"/>
                  </a:lnTo>
                  <a:lnTo>
                    <a:pt x="3184192" y="295185"/>
                  </a:lnTo>
                  <a:lnTo>
                    <a:pt x="3188383" y="307567"/>
                  </a:lnTo>
                  <a:lnTo>
                    <a:pt x="3192670" y="268324"/>
                  </a:lnTo>
                  <a:lnTo>
                    <a:pt x="3196861" y="349477"/>
                  </a:lnTo>
                  <a:lnTo>
                    <a:pt x="3201052" y="314806"/>
                  </a:lnTo>
                  <a:lnTo>
                    <a:pt x="3205243" y="282040"/>
                  </a:lnTo>
                  <a:lnTo>
                    <a:pt x="3209434" y="300709"/>
                  </a:lnTo>
                  <a:lnTo>
                    <a:pt x="3213625" y="260323"/>
                  </a:lnTo>
                  <a:lnTo>
                    <a:pt x="3217816" y="263085"/>
                  </a:lnTo>
                  <a:lnTo>
                    <a:pt x="3222007" y="280707"/>
                  </a:lnTo>
                  <a:lnTo>
                    <a:pt x="3230389" y="310329"/>
                  </a:lnTo>
                  <a:lnTo>
                    <a:pt x="3234579" y="306710"/>
                  </a:lnTo>
                  <a:lnTo>
                    <a:pt x="3238771" y="308615"/>
                  </a:lnTo>
                  <a:lnTo>
                    <a:pt x="3242962" y="276516"/>
                  </a:lnTo>
                  <a:lnTo>
                    <a:pt x="3247153" y="317473"/>
                  </a:lnTo>
                  <a:lnTo>
                    <a:pt x="3251344" y="287469"/>
                  </a:lnTo>
                  <a:lnTo>
                    <a:pt x="3255535" y="345953"/>
                  </a:lnTo>
                  <a:lnTo>
                    <a:pt x="3259726" y="309377"/>
                  </a:lnTo>
                  <a:lnTo>
                    <a:pt x="3263917" y="325379"/>
                  </a:lnTo>
                  <a:lnTo>
                    <a:pt x="3268108" y="310996"/>
                  </a:lnTo>
                  <a:lnTo>
                    <a:pt x="3272299" y="288422"/>
                  </a:lnTo>
                  <a:lnTo>
                    <a:pt x="3276490" y="327379"/>
                  </a:lnTo>
                  <a:lnTo>
                    <a:pt x="3284871" y="249560"/>
                  </a:lnTo>
                  <a:lnTo>
                    <a:pt x="3289158" y="279659"/>
                  </a:lnTo>
                  <a:lnTo>
                    <a:pt x="3293349" y="251465"/>
                  </a:lnTo>
                  <a:lnTo>
                    <a:pt x="3297540" y="268705"/>
                  </a:lnTo>
                  <a:lnTo>
                    <a:pt x="3301731" y="296232"/>
                  </a:lnTo>
                  <a:lnTo>
                    <a:pt x="3305922" y="291851"/>
                  </a:lnTo>
                  <a:lnTo>
                    <a:pt x="3310113" y="309472"/>
                  </a:lnTo>
                  <a:lnTo>
                    <a:pt x="3314304" y="304614"/>
                  </a:lnTo>
                  <a:lnTo>
                    <a:pt x="3318495" y="308329"/>
                  </a:lnTo>
                  <a:lnTo>
                    <a:pt x="3322686" y="271467"/>
                  </a:lnTo>
                  <a:lnTo>
                    <a:pt x="3326877" y="342333"/>
                  </a:lnTo>
                  <a:lnTo>
                    <a:pt x="3331068" y="300900"/>
                  </a:lnTo>
                  <a:lnTo>
                    <a:pt x="3335259" y="322426"/>
                  </a:lnTo>
                  <a:lnTo>
                    <a:pt x="3339450" y="298804"/>
                  </a:lnTo>
                  <a:lnTo>
                    <a:pt x="3343641" y="346334"/>
                  </a:lnTo>
                  <a:lnTo>
                    <a:pt x="3352023" y="275087"/>
                  </a:lnTo>
                  <a:lnTo>
                    <a:pt x="3356214" y="351001"/>
                  </a:lnTo>
                  <a:lnTo>
                    <a:pt x="3364596" y="284802"/>
                  </a:lnTo>
                  <a:lnTo>
                    <a:pt x="3368787" y="326331"/>
                  </a:lnTo>
                  <a:lnTo>
                    <a:pt x="3372978" y="306234"/>
                  </a:lnTo>
                  <a:lnTo>
                    <a:pt x="3377169" y="312615"/>
                  </a:lnTo>
                  <a:lnTo>
                    <a:pt x="3381360" y="335856"/>
                  </a:lnTo>
                  <a:lnTo>
                    <a:pt x="3385646" y="277278"/>
                  </a:lnTo>
                  <a:lnTo>
                    <a:pt x="3389837" y="320616"/>
                  </a:lnTo>
                  <a:lnTo>
                    <a:pt x="3394028" y="284993"/>
                  </a:lnTo>
                  <a:lnTo>
                    <a:pt x="3398219" y="311758"/>
                  </a:lnTo>
                  <a:lnTo>
                    <a:pt x="3402410" y="310806"/>
                  </a:lnTo>
                  <a:lnTo>
                    <a:pt x="3406601" y="276992"/>
                  </a:lnTo>
                  <a:lnTo>
                    <a:pt x="3410792" y="344619"/>
                  </a:lnTo>
                  <a:lnTo>
                    <a:pt x="3414983" y="318997"/>
                  </a:lnTo>
                  <a:lnTo>
                    <a:pt x="3419174" y="309948"/>
                  </a:lnTo>
                  <a:lnTo>
                    <a:pt x="3427556" y="267753"/>
                  </a:lnTo>
                  <a:lnTo>
                    <a:pt x="3431747" y="282135"/>
                  </a:lnTo>
                  <a:lnTo>
                    <a:pt x="3435938" y="331951"/>
                  </a:lnTo>
                  <a:lnTo>
                    <a:pt x="3444320" y="283183"/>
                  </a:lnTo>
                  <a:lnTo>
                    <a:pt x="3448511" y="332142"/>
                  </a:lnTo>
                  <a:lnTo>
                    <a:pt x="3461084" y="268419"/>
                  </a:lnTo>
                  <a:lnTo>
                    <a:pt x="3465275" y="319473"/>
                  </a:lnTo>
                  <a:lnTo>
                    <a:pt x="3469466" y="291660"/>
                  </a:lnTo>
                  <a:lnTo>
                    <a:pt x="3473657" y="310139"/>
                  </a:lnTo>
                  <a:lnTo>
                    <a:pt x="3477943" y="333094"/>
                  </a:lnTo>
                  <a:lnTo>
                    <a:pt x="3482134" y="343286"/>
                  </a:lnTo>
                  <a:lnTo>
                    <a:pt x="3486325" y="295375"/>
                  </a:lnTo>
                  <a:lnTo>
                    <a:pt x="3494708" y="308520"/>
                  </a:lnTo>
                  <a:lnTo>
                    <a:pt x="3498898" y="306900"/>
                  </a:lnTo>
                  <a:lnTo>
                    <a:pt x="3503089" y="354144"/>
                  </a:lnTo>
                  <a:lnTo>
                    <a:pt x="3507280" y="279564"/>
                  </a:lnTo>
                  <a:lnTo>
                    <a:pt x="3511471" y="271753"/>
                  </a:lnTo>
                  <a:lnTo>
                    <a:pt x="3515662" y="289565"/>
                  </a:lnTo>
                  <a:lnTo>
                    <a:pt x="3519853" y="315568"/>
                  </a:lnTo>
                  <a:lnTo>
                    <a:pt x="3524044" y="305376"/>
                  </a:lnTo>
                  <a:lnTo>
                    <a:pt x="3528235" y="308615"/>
                  </a:lnTo>
                  <a:lnTo>
                    <a:pt x="3532426" y="257370"/>
                  </a:lnTo>
                  <a:lnTo>
                    <a:pt x="3536617" y="273944"/>
                  </a:lnTo>
                  <a:lnTo>
                    <a:pt x="3540808" y="309663"/>
                  </a:lnTo>
                  <a:lnTo>
                    <a:pt x="3545000" y="269562"/>
                  </a:lnTo>
                  <a:lnTo>
                    <a:pt x="3549190" y="313663"/>
                  </a:lnTo>
                  <a:lnTo>
                    <a:pt x="3553381" y="295470"/>
                  </a:lnTo>
                  <a:lnTo>
                    <a:pt x="3557572" y="314520"/>
                  </a:lnTo>
                  <a:lnTo>
                    <a:pt x="3561763" y="302519"/>
                  </a:lnTo>
                  <a:lnTo>
                    <a:pt x="3565954" y="305091"/>
                  </a:lnTo>
                  <a:lnTo>
                    <a:pt x="3570145" y="320616"/>
                  </a:lnTo>
                  <a:lnTo>
                    <a:pt x="3574432" y="339190"/>
                  </a:lnTo>
                  <a:lnTo>
                    <a:pt x="3578623" y="301757"/>
                  </a:lnTo>
                  <a:lnTo>
                    <a:pt x="3582814" y="259847"/>
                  </a:lnTo>
                  <a:lnTo>
                    <a:pt x="3587004" y="313473"/>
                  </a:lnTo>
                  <a:lnTo>
                    <a:pt x="3591196" y="305091"/>
                  </a:lnTo>
                  <a:lnTo>
                    <a:pt x="3595387" y="264514"/>
                  </a:lnTo>
                  <a:lnTo>
                    <a:pt x="3599578" y="351001"/>
                  </a:lnTo>
                  <a:lnTo>
                    <a:pt x="3603769" y="325760"/>
                  </a:lnTo>
                  <a:lnTo>
                    <a:pt x="3607960" y="309948"/>
                  </a:lnTo>
                  <a:lnTo>
                    <a:pt x="3620533" y="332713"/>
                  </a:lnTo>
                  <a:lnTo>
                    <a:pt x="3624724" y="278421"/>
                  </a:lnTo>
                  <a:lnTo>
                    <a:pt x="3628915" y="275468"/>
                  </a:lnTo>
                  <a:lnTo>
                    <a:pt x="3633106" y="317759"/>
                  </a:lnTo>
                  <a:lnTo>
                    <a:pt x="3649870" y="273372"/>
                  </a:lnTo>
                  <a:lnTo>
                    <a:pt x="3654061" y="338619"/>
                  </a:lnTo>
                  <a:lnTo>
                    <a:pt x="3658252" y="350049"/>
                  </a:lnTo>
                  <a:lnTo>
                    <a:pt x="3662443" y="338619"/>
                  </a:lnTo>
                  <a:lnTo>
                    <a:pt x="3670920" y="261752"/>
                  </a:lnTo>
                  <a:lnTo>
                    <a:pt x="3675111" y="269658"/>
                  </a:lnTo>
                  <a:lnTo>
                    <a:pt x="3679302" y="294994"/>
                  </a:lnTo>
                  <a:lnTo>
                    <a:pt x="3683493" y="315282"/>
                  </a:lnTo>
                  <a:lnTo>
                    <a:pt x="3687684" y="268896"/>
                  </a:lnTo>
                  <a:lnTo>
                    <a:pt x="3696066" y="295280"/>
                  </a:lnTo>
                  <a:lnTo>
                    <a:pt x="3700257" y="279373"/>
                  </a:lnTo>
                  <a:lnTo>
                    <a:pt x="3708639" y="317949"/>
                  </a:lnTo>
                  <a:lnTo>
                    <a:pt x="3712830" y="300900"/>
                  </a:lnTo>
                  <a:lnTo>
                    <a:pt x="3717021" y="283374"/>
                  </a:lnTo>
                  <a:lnTo>
                    <a:pt x="3721212" y="352525"/>
                  </a:lnTo>
                  <a:lnTo>
                    <a:pt x="3725403" y="267657"/>
                  </a:lnTo>
                  <a:lnTo>
                    <a:pt x="3729594" y="323760"/>
                  </a:lnTo>
                  <a:lnTo>
                    <a:pt x="3733785" y="313568"/>
                  </a:lnTo>
                  <a:lnTo>
                    <a:pt x="3737976" y="327951"/>
                  </a:lnTo>
                  <a:lnTo>
                    <a:pt x="3742167" y="309186"/>
                  </a:lnTo>
                  <a:lnTo>
                    <a:pt x="3746358" y="286041"/>
                  </a:lnTo>
                  <a:lnTo>
                    <a:pt x="3750549" y="334809"/>
                  </a:lnTo>
                  <a:lnTo>
                    <a:pt x="3754740" y="269372"/>
                  </a:lnTo>
                  <a:lnTo>
                    <a:pt x="3758931" y="310996"/>
                  </a:lnTo>
                  <a:lnTo>
                    <a:pt x="3763217" y="262800"/>
                  </a:lnTo>
                  <a:lnTo>
                    <a:pt x="3767408" y="301852"/>
                  </a:lnTo>
                  <a:lnTo>
                    <a:pt x="3771599" y="298709"/>
                  </a:lnTo>
                  <a:lnTo>
                    <a:pt x="3775790" y="275373"/>
                  </a:lnTo>
                  <a:lnTo>
                    <a:pt x="3779981" y="277182"/>
                  </a:lnTo>
                  <a:lnTo>
                    <a:pt x="3784172" y="269277"/>
                  </a:lnTo>
                  <a:lnTo>
                    <a:pt x="3792554" y="320331"/>
                  </a:lnTo>
                  <a:lnTo>
                    <a:pt x="3796745" y="313663"/>
                  </a:lnTo>
                  <a:lnTo>
                    <a:pt x="3800936" y="335094"/>
                  </a:lnTo>
                  <a:lnTo>
                    <a:pt x="3805127" y="282231"/>
                  </a:lnTo>
                  <a:lnTo>
                    <a:pt x="3809318" y="326236"/>
                  </a:lnTo>
                  <a:lnTo>
                    <a:pt x="3813509" y="312806"/>
                  </a:lnTo>
                  <a:lnTo>
                    <a:pt x="3817700" y="300328"/>
                  </a:lnTo>
                  <a:lnTo>
                    <a:pt x="3821891" y="326712"/>
                  </a:lnTo>
                  <a:lnTo>
                    <a:pt x="3826082" y="250798"/>
                  </a:lnTo>
                  <a:lnTo>
                    <a:pt x="3834464" y="318235"/>
                  </a:lnTo>
                  <a:lnTo>
                    <a:pt x="3838655" y="313949"/>
                  </a:lnTo>
                  <a:lnTo>
                    <a:pt x="3842846" y="319283"/>
                  </a:lnTo>
                  <a:lnTo>
                    <a:pt x="3847037" y="316521"/>
                  </a:lnTo>
                  <a:lnTo>
                    <a:pt x="3851228" y="293946"/>
                  </a:lnTo>
                  <a:lnTo>
                    <a:pt x="3855419" y="276897"/>
                  </a:lnTo>
                  <a:lnTo>
                    <a:pt x="3859705" y="289089"/>
                  </a:lnTo>
                  <a:lnTo>
                    <a:pt x="3863896" y="287279"/>
                  </a:lnTo>
                  <a:lnTo>
                    <a:pt x="3868087" y="264228"/>
                  </a:lnTo>
                  <a:lnTo>
                    <a:pt x="3872278" y="302995"/>
                  </a:lnTo>
                  <a:lnTo>
                    <a:pt x="3876469" y="293089"/>
                  </a:lnTo>
                  <a:lnTo>
                    <a:pt x="3880660" y="349001"/>
                  </a:lnTo>
                  <a:lnTo>
                    <a:pt x="3884851" y="307662"/>
                  </a:lnTo>
                  <a:lnTo>
                    <a:pt x="3889042" y="311663"/>
                  </a:lnTo>
                  <a:lnTo>
                    <a:pt x="3893233" y="322331"/>
                  </a:lnTo>
                  <a:lnTo>
                    <a:pt x="3897425" y="352239"/>
                  </a:lnTo>
                  <a:lnTo>
                    <a:pt x="3901615" y="296899"/>
                  </a:lnTo>
                  <a:lnTo>
                    <a:pt x="3905806" y="318235"/>
                  </a:lnTo>
                  <a:lnTo>
                    <a:pt x="3909997" y="314330"/>
                  </a:lnTo>
                  <a:lnTo>
                    <a:pt x="3914188" y="257466"/>
                  </a:lnTo>
                  <a:lnTo>
                    <a:pt x="3918379" y="339190"/>
                  </a:lnTo>
                  <a:lnTo>
                    <a:pt x="3922570" y="319092"/>
                  </a:lnTo>
                  <a:lnTo>
                    <a:pt x="3926761" y="306424"/>
                  </a:lnTo>
                  <a:lnTo>
                    <a:pt x="3930952" y="364336"/>
                  </a:lnTo>
                  <a:lnTo>
                    <a:pt x="3935143" y="307853"/>
                  </a:lnTo>
                  <a:lnTo>
                    <a:pt x="3939334" y="319473"/>
                  </a:lnTo>
                  <a:lnTo>
                    <a:pt x="3943525" y="290803"/>
                  </a:lnTo>
                  <a:lnTo>
                    <a:pt x="3947716" y="303567"/>
                  </a:lnTo>
                  <a:lnTo>
                    <a:pt x="3951908" y="268515"/>
                  </a:lnTo>
                  <a:lnTo>
                    <a:pt x="3964576" y="316235"/>
                  </a:lnTo>
                  <a:lnTo>
                    <a:pt x="3968767" y="289470"/>
                  </a:lnTo>
                  <a:lnTo>
                    <a:pt x="3977149" y="273944"/>
                  </a:lnTo>
                  <a:lnTo>
                    <a:pt x="3981340" y="312425"/>
                  </a:lnTo>
                  <a:lnTo>
                    <a:pt x="3985531" y="363479"/>
                  </a:lnTo>
                  <a:lnTo>
                    <a:pt x="3989721" y="263276"/>
                  </a:lnTo>
                  <a:lnTo>
                    <a:pt x="3998104" y="327284"/>
                  </a:lnTo>
                  <a:lnTo>
                    <a:pt x="4002295" y="301281"/>
                  </a:lnTo>
                  <a:lnTo>
                    <a:pt x="4006486" y="312520"/>
                  </a:lnTo>
                  <a:lnTo>
                    <a:pt x="4010677" y="299376"/>
                  </a:lnTo>
                  <a:lnTo>
                    <a:pt x="4014868" y="357764"/>
                  </a:lnTo>
                  <a:lnTo>
                    <a:pt x="4019059" y="279278"/>
                  </a:lnTo>
                  <a:lnTo>
                    <a:pt x="4023250" y="314520"/>
                  </a:lnTo>
                  <a:lnTo>
                    <a:pt x="4027441" y="286041"/>
                  </a:lnTo>
                  <a:lnTo>
                    <a:pt x="4031632" y="280992"/>
                  </a:lnTo>
                  <a:lnTo>
                    <a:pt x="4035823" y="294803"/>
                  </a:lnTo>
                  <a:lnTo>
                    <a:pt x="4044204" y="339095"/>
                  </a:lnTo>
                  <a:lnTo>
                    <a:pt x="4048491" y="307948"/>
                  </a:lnTo>
                  <a:lnTo>
                    <a:pt x="4056873" y="268419"/>
                  </a:lnTo>
                  <a:lnTo>
                    <a:pt x="4061064" y="326522"/>
                  </a:lnTo>
                  <a:lnTo>
                    <a:pt x="4065255" y="280802"/>
                  </a:lnTo>
                  <a:lnTo>
                    <a:pt x="4069446" y="320045"/>
                  </a:lnTo>
                  <a:lnTo>
                    <a:pt x="4073637" y="264419"/>
                  </a:lnTo>
                  <a:lnTo>
                    <a:pt x="4077828" y="320045"/>
                  </a:lnTo>
                  <a:lnTo>
                    <a:pt x="4082019" y="318521"/>
                  </a:lnTo>
                  <a:lnTo>
                    <a:pt x="4086210" y="305567"/>
                  </a:lnTo>
                  <a:lnTo>
                    <a:pt x="4094592" y="348334"/>
                  </a:lnTo>
                  <a:lnTo>
                    <a:pt x="4098783" y="280992"/>
                  </a:lnTo>
                  <a:lnTo>
                    <a:pt x="4102974" y="334047"/>
                  </a:lnTo>
                  <a:lnTo>
                    <a:pt x="4107165" y="281850"/>
                  </a:lnTo>
                  <a:lnTo>
                    <a:pt x="4111356" y="289184"/>
                  </a:lnTo>
                  <a:lnTo>
                    <a:pt x="4115547" y="272991"/>
                  </a:lnTo>
                  <a:lnTo>
                    <a:pt x="4123929" y="290803"/>
                  </a:lnTo>
                  <a:lnTo>
                    <a:pt x="4128120" y="357573"/>
                  </a:lnTo>
                  <a:lnTo>
                    <a:pt x="4132311" y="347572"/>
                  </a:lnTo>
                  <a:lnTo>
                    <a:pt x="4136502" y="273468"/>
                  </a:lnTo>
                  <a:lnTo>
                    <a:pt x="4144979" y="309091"/>
                  </a:lnTo>
                  <a:lnTo>
                    <a:pt x="4149170" y="318140"/>
                  </a:lnTo>
                  <a:lnTo>
                    <a:pt x="4153361" y="264609"/>
                  </a:lnTo>
                  <a:lnTo>
                    <a:pt x="4157552" y="324522"/>
                  </a:lnTo>
                  <a:lnTo>
                    <a:pt x="4165934" y="288708"/>
                  </a:lnTo>
                  <a:lnTo>
                    <a:pt x="4170125" y="313092"/>
                  </a:lnTo>
                  <a:lnTo>
                    <a:pt x="4174316" y="353382"/>
                  </a:lnTo>
                  <a:lnTo>
                    <a:pt x="4178507" y="326427"/>
                  </a:lnTo>
                  <a:lnTo>
                    <a:pt x="4182698" y="336523"/>
                  </a:lnTo>
                  <a:lnTo>
                    <a:pt x="4186889" y="272420"/>
                  </a:lnTo>
                  <a:lnTo>
                    <a:pt x="4191080" y="317092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028E8BCB-DC28-995B-A647-9EB030D74EF1}"/>
                </a:ext>
              </a:extLst>
            </p:cNvPr>
            <p:cNvSpPr/>
            <p:nvPr/>
          </p:nvSpPr>
          <p:spPr>
            <a:xfrm>
              <a:off x="4000500" y="1953301"/>
              <a:ext cx="4191000" cy="9525"/>
            </a:xfrm>
            <a:custGeom>
              <a:avLst/>
              <a:gdLst>
                <a:gd name="connsiteX0" fmla="*/ 0 w 4191000"/>
                <a:gd name="connsiteY0" fmla="*/ 0 h 9525"/>
                <a:gd name="connsiteX1" fmla="*/ 4191000 w 41910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91000" h="9525">
                  <a:moveTo>
                    <a:pt x="0" y="0"/>
                  </a:moveTo>
                  <a:lnTo>
                    <a:pt x="4191000" y="0"/>
                  </a:lnTo>
                </a:path>
              </a:pathLst>
            </a:custGeom>
            <a:noFill/>
            <a:ln w="9525" cap="flat">
              <a:solidFill>
                <a:srgbClr val="2424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0F4DA54B-66CF-D2B2-D283-E1F9E609D211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3" name="Graphic 92">
              <a:extLst>
                <a:ext uri="{FF2B5EF4-FFF2-40B4-BE49-F238E27FC236}">
                  <a16:creationId xmlns:a16="http://schemas.microsoft.com/office/drawing/2014/main" id="{B3742CED-E80D-04D6-1206-1BFFF46EAAAF}"/>
                </a:ext>
              </a:extLst>
            </p:cNvPr>
            <p:cNvGrpSpPr/>
            <p:nvPr/>
          </p:nvGrpSpPr>
          <p:grpSpPr>
            <a:xfrm>
              <a:off x="3967162" y="1958063"/>
              <a:ext cx="4291012" cy="222884"/>
              <a:chOff x="3967162" y="1958063"/>
              <a:chExt cx="4291012" cy="222884"/>
            </a:xfrm>
          </p:grpSpPr>
          <p:sp>
            <p:nvSpPr>
              <p:cNvPr id="104" name="Freeform 103">
                <a:extLst>
                  <a:ext uri="{FF2B5EF4-FFF2-40B4-BE49-F238E27FC236}">
                    <a16:creationId xmlns:a16="http://schemas.microsoft.com/office/drawing/2014/main" id="{A9221A5A-089C-DEB9-B495-4EC339ED04FE}"/>
                  </a:ext>
                </a:extLst>
              </p:cNvPr>
              <p:cNvSpPr/>
              <p:nvPr/>
            </p:nvSpPr>
            <p:spPr>
              <a:xfrm>
                <a:off x="4000500" y="1958063"/>
                <a:ext cx="9525" cy="47625"/>
              </a:xfrm>
              <a:custGeom>
                <a:avLst/>
                <a:gdLst>
                  <a:gd name="connsiteX0" fmla="*/ 80 w 9525"/>
                  <a:gd name="connsiteY0" fmla="*/ 0 h 47625"/>
                  <a:gd name="connsiteX1" fmla="*/ 80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80" y="0"/>
                    </a:moveTo>
                    <a:lnTo>
                      <a:pt x="80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 104">
                <a:extLst>
                  <a:ext uri="{FF2B5EF4-FFF2-40B4-BE49-F238E27FC236}">
                    <a16:creationId xmlns:a16="http://schemas.microsoft.com/office/drawing/2014/main" id="{1A5BC33F-6C49-6425-F753-175293FC25EA}"/>
                  </a:ext>
                </a:extLst>
              </p:cNvPr>
              <p:cNvSpPr/>
              <p:nvPr/>
            </p:nvSpPr>
            <p:spPr>
              <a:xfrm>
                <a:off x="4838700" y="1958063"/>
                <a:ext cx="9525" cy="47625"/>
              </a:xfrm>
              <a:custGeom>
                <a:avLst/>
                <a:gdLst>
                  <a:gd name="connsiteX0" fmla="*/ 168 w 9525"/>
                  <a:gd name="connsiteY0" fmla="*/ 0 h 47625"/>
                  <a:gd name="connsiteX1" fmla="*/ 168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168" y="0"/>
                    </a:moveTo>
                    <a:lnTo>
                      <a:pt x="168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A951C5B6-FFE8-A945-3D72-469131D357A7}"/>
                  </a:ext>
                </a:extLst>
              </p:cNvPr>
              <p:cNvSpPr/>
              <p:nvPr/>
            </p:nvSpPr>
            <p:spPr>
              <a:xfrm>
                <a:off x="5676900" y="1958063"/>
                <a:ext cx="9525" cy="47625"/>
              </a:xfrm>
              <a:custGeom>
                <a:avLst/>
                <a:gdLst>
                  <a:gd name="connsiteX0" fmla="*/ 256 w 9525"/>
                  <a:gd name="connsiteY0" fmla="*/ 0 h 47625"/>
                  <a:gd name="connsiteX1" fmla="*/ 256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256" y="0"/>
                    </a:moveTo>
                    <a:lnTo>
                      <a:pt x="256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 106">
                <a:extLst>
                  <a:ext uri="{FF2B5EF4-FFF2-40B4-BE49-F238E27FC236}">
                    <a16:creationId xmlns:a16="http://schemas.microsoft.com/office/drawing/2014/main" id="{B16598EC-3C62-1C05-7E2B-13099B45E7D4}"/>
                  </a:ext>
                </a:extLst>
              </p:cNvPr>
              <p:cNvSpPr/>
              <p:nvPr/>
            </p:nvSpPr>
            <p:spPr>
              <a:xfrm>
                <a:off x="6515100" y="1958063"/>
                <a:ext cx="9525" cy="47625"/>
              </a:xfrm>
              <a:custGeom>
                <a:avLst/>
                <a:gdLst>
                  <a:gd name="connsiteX0" fmla="*/ 344 w 9525"/>
                  <a:gd name="connsiteY0" fmla="*/ 0 h 47625"/>
                  <a:gd name="connsiteX1" fmla="*/ 344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344" y="0"/>
                    </a:moveTo>
                    <a:lnTo>
                      <a:pt x="344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 107">
                <a:extLst>
                  <a:ext uri="{FF2B5EF4-FFF2-40B4-BE49-F238E27FC236}">
                    <a16:creationId xmlns:a16="http://schemas.microsoft.com/office/drawing/2014/main" id="{52A0CBA1-EDF7-6275-37B4-6B989DBD55AF}"/>
                  </a:ext>
                </a:extLst>
              </p:cNvPr>
              <p:cNvSpPr/>
              <p:nvPr/>
            </p:nvSpPr>
            <p:spPr>
              <a:xfrm>
                <a:off x="7353300" y="1958063"/>
                <a:ext cx="9525" cy="47625"/>
              </a:xfrm>
              <a:custGeom>
                <a:avLst/>
                <a:gdLst>
                  <a:gd name="connsiteX0" fmla="*/ 432 w 9525"/>
                  <a:gd name="connsiteY0" fmla="*/ 0 h 47625"/>
                  <a:gd name="connsiteX1" fmla="*/ 432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432" y="0"/>
                    </a:moveTo>
                    <a:lnTo>
                      <a:pt x="432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 108">
                <a:extLst>
                  <a:ext uri="{FF2B5EF4-FFF2-40B4-BE49-F238E27FC236}">
                    <a16:creationId xmlns:a16="http://schemas.microsoft.com/office/drawing/2014/main" id="{2845B9C5-22F0-F842-3BD0-69E04892441D}"/>
                  </a:ext>
                </a:extLst>
              </p:cNvPr>
              <p:cNvSpPr/>
              <p:nvPr/>
            </p:nvSpPr>
            <p:spPr>
              <a:xfrm>
                <a:off x="8191500" y="1958063"/>
                <a:ext cx="9525" cy="47625"/>
              </a:xfrm>
              <a:custGeom>
                <a:avLst/>
                <a:gdLst>
                  <a:gd name="connsiteX0" fmla="*/ 520 w 9525"/>
                  <a:gd name="connsiteY0" fmla="*/ 0 h 47625"/>
                  <a:gd name="connsiteX1" fmla="*/ 520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520" y="0"/>
                    </a:moveTo>
                    <a:lnTo>
                      <a:pt x="520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B83F84BF-2EA8-8E1B-F6F7-8A42EBAA8009}"/>
                  </a:ext>
                </a:extLst>
              </p:cNvPr>
              <p:cNvSpPr txBox="1"/>
              <p:nvPr/>
            </p:nvSpPr>
            <p:spPr>
              <a:xfrm>
                <a:off x="3875722" y="1973303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0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F5760F79-4771-0ECA-6595-DE61DE26B8EF}"/>
                  </a:ext>
                </a:extLst>
              </p:cNvPr>
              <p:cNvSpPr txBox="1"/>
              <p:nvPr/>
            </p:nvSpPr>
            <p:spPr>
              <a:xfrm>
                <a:off x="4713922" y="1973303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2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B998FD3-7D46-F715-BC35-3F1FE49929AF}"/>
                  </a:ext>
                </a:extLst>
              </p:cNvPr>
              <p:cNvSpPr txBox="1"/>
              <p:nvPr/>
            </p:nvSpPr>
            <p:spPr>
              <a:xfrm>
                <a:off x="5552122" y="1973303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4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C7B92914-7FD2-C5E1-45F5-8B50533EFAE3}"/>
                  </a:ext>
                </a:extLst>
              </p:cNvPr>
              <p:cNvSpPr txBox="1"/>
              <p:nvPr/>
            </p:nvSpPr>
            <p:spPr>
              <a:xfrm>
                <a:off x="6390322" y="1973303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6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B706607B-12C6-B7A2-8BE8-747BAF2A8219}"/>
                  </a:ext>
                </a:extLst>
              </p:cNvPr>
              <p:cNvSpPr txBox="1"/>
              <p:nvPr/>
            </p:nvSpPr>
            <p:spPr>
              <a:xfrm>
                <a:off x="7228522" y="1973303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8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FF996FE-0DD3-AAA2-C180-BF88BBE62DFF}"/>
                  </a:ext>
                </a:extLst>
              </p:cNvPr>
              <p:cNvSpPr txBox="1"/>
              <p:nvPr/>
            </p:nvSpPr>
            <p:spPr>
              <a:xfrm>
                <a:off x="8033385" y="1973303"/>
                <a:ext cx="316230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10</a:t>
                </a:r>
              </a:p>
            </p:txBody>
          </p:sp>
        </p:grpSp>
      </p:grpSp>
      <p:grpSp>
        <p:nvGrpSpPr>
          <p:cNvPr id="116" name="Graphic 92">
            <a:extLst>
              <a:ext uri="{FF2B5EF4-FFF2-40B4-BE49-F238E27FC236}">
                <a16:creationId xmlns:a16="http://schemas.microsoft.com/office/drawing/2014/main" id="{CD97F606-EA96-6A22-F44B-03FBB99DCAF0}"/>
              </a:ext>
            </a:extLst>
          </p:cNvPr>
          <p:cNvGrpSpPr/>
          <p:nvPr/>
        </p:nvGrpSpPr>
        <p:grpSpPr>
          <a:xfrm>
            <a:off x="3238500" y="-1383907"/>
            <a:ext cx="4953000" cy="4148337"/>
            <a:chOff x="3238500" y="571500"/>
            <a:chExt cx="4953000" cy="1951777"/>
          </a:xfrm>
        </p:grpSpPr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14C26DE9-BDC7-7819-43AD-F255DC1B7814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0F67CBDD-C31D-DEA7-5445-74A5CECDB851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9" name="Graphic 92">
              <a:extLst>
                <a:ext uri="{FF2B5EF4-FFF2-40B4-BE49-F238E27FC236}">
                  <a16:creationId xmlns:a16="http://schemas.microsoft.com/office/drawing/2014/main" id="{422B09DA-54E1-C0BD-D804-BE40C8EAA66E}"/>
                </a:ext>
              </a:extLst>
            </p:cNvPr>
            <p:cNvGrpSpPr/>
            <p:nvPr/>
          </p:nvGrpSpPr>
          <p:grpSpPr>
            <a:xfrm>
              <a:off x="4000500" y="2141229"/>
              <a:ext cx="4191000" cy="382047"/>
              <a:chOff x="4000500" y="2141229"/>
              <a:chExt cx="4191000" cy="382047"/>
            </a:xfrm>
            <a:noFill/>
          </p:grpSpPr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8C10F82E-D0FA-8BEA-DC09-D59FD71CD83A}"/>
                  </a:ext>
                </a:extLst>
              </p:cNvPr>
              <p:cNvSpPr/>
              <p:nvPr/>
            </p:nvSpPr>
            <p:spPr>
              <a:xfrm>
                <a:off x="4000500" y="2141229"/>
                <a:ext cx="4191000" cy="317849"/>
              </a:xfrm>
              <a:custGeom>
                <a:avLst/>
                <a:gdLst>
                  <a:gd name="connsiteX0" fmla="*/ 80 w 4191000"/>
                  <a:gd name="connsiteY0" fmla="*/ 318012 h 317849"/>
                  <a:gd name="connsiteX1" fmla="*/ 415370 w 4191000"/>
                  <a:gd name="connsiteY1" fmla="*/ 318012 h 317849"/>
                  <a:gd name="connsiteX2" fmla="*/ 419561 w 4191000"/>
                  <a:gd name="connsiteY2" fmla="*/ 163 h 317849"/>
                  <a:gd name="connsiteX3" fmla="*/ 834946 w 4191000"/>
                  <a:gd name="connsiteY3" fmla="*/ 163 h 317849"/>
                  <a:gd name="connsiteX4" fmla="*/ 839137 w 4191000"/>
                  <a:gd name="connsiteY4" fmla="*/ 318012 h 317849"/>
                  <a:gd name="connsiteX5" fmla="*/ 4191080 w 4191000"/>
                  <a:gd name="connsiteY5" fmla="*/ 318012 h 31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0" h="317849">
                    <a:moveTo>
                      <a:pt x="80" y="318012"/>
                    </a:moveTo>
                    <a:lnTo>
                      <a:pt x="415370" y="318012"/>
                    </a:lnTo>
                    <a:lnTo>
                      <a:pt x="419561" y="163"/>
                    </a:lnTo>
                    <a:lnTo>
                      <a:pt x="834946" y="163"/>
                    </a:lnTo>
                    <a:lnTo>
                      <a:pt x="839137" y="318012"/>
                    </a:lnTo>
                    <a:lnTo>
                      <a:pt x="4191080" y="318012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custDash>
                  <a:ds d="675000" sp="675000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E2EAACDE-C544-05B2-1A7E-8E125B7A1A01}"/>
                  </a:ext>
                </a:extLst>
              </p:cNvPr>
              <p:cNvSpPr/>
              <p:nvPr/>
            </p:nvSpPr>
            <p:spPr>
              <a:xfrm>
                <a:off x="4000500" y="2203808"/>
                <a:ext cx="4191000" cy="319468"/>
              </a:xfrm>
              <a:custGeom>
                <a:avLst/>
                <a:gdLst>
                  <a:gd name="connsiteX0" fmla="*/ 80 w 4191000"/>
                  <a:gd name="connsiteY0" fmla="*/ 265815 h 319468"/>
                  <a:gd name="connsiteX1" fmla="*/ 4271 w 4191000"/>
                  <a:gd name="connsiteY1" fmla="*/ 226191 h 319468"/>
                  <a:gd name="connsiteX2" fmla="*/ 8462 w 4191000"/>
                  <a:gd name="connsiteY2" fmla="*/ 293342 h 319468"/>
                  <a:gd name="connsiteX3" fmla="*/ 16844 w 4191000"/>
                  <a:gd name="connsiteY3" fmla="*/ 248956 h 319468"/>
                  <a:gd name="connsiteX4" fmla="*/ 21035 w 4191000"/>
                  <a:gd name="connsiteY4" fmla="*/ 263338 h 319468"/>
                  <a:gd name="connsiteX5" fmla="*/ 25226 w 4191000"/>
                  <a:gd name="connsiteY5" fmla="*/ 236954 h 319468"/>
                  <a:gd name="connsiteX6" fmla="*/ 29417 w 4191000"/>
                  <a:gd name="connsiteY6" fmla="*/ 258290 h 319468"/>
                  <a:gd name="connsiteX7" fmla="*/ 37799 w 4191000"/>
                  <a:gd name="connsiteY7" fmla="*/ 254004 h 319468"/>
                  <a:gd name="connsiteX8" fmla="*/ 41990 w 4191000"/>
                  <a:gd name="connsiteY8" fmla="*/ 262672 h 319468"/>
                  <a:gd name="connsiteX9" fmla="*/ 46181 w 4191000"/>
                  <a:gd name="connsiteY9" fmla="*/ 246860 h 319468"/>
                  <a:gd name="connsiteX10" fmla="*/ 50467 w 4191000"/>
                  <a:gd name="connsiteY10" fmla="*/ 267720 h 319468"/>
                  <a:gd name="connsiteX11" fmla="*/ 54658 w 4191000"/>
                  <a:gd name="connsiteY11" fmla="*/ 268577 h 319468"/>
                  <a:gd name="connsiteX12" fmla="*/ 58849 w 4191000"/>
                  <a:gd name="connsiteY12" fmla="*/ 262100 h 319468"/>
                  <a:gd name="connsiteX13" fmla="*/ 63040 w 4191000"/>
                  <a:gd name="connsiteY13" fmla="*/ 287151 h 319468"/>
                  <a:gd name="connsiteX14" fmla="*/ 67231 w 4191000"/>
                  <a:gd name="connsiteY14" fmla="*/ 256766 h 319468"/>
                  <a:gd name="connsiteX15" fmla="*/ 71422 w 4191000"/>
                  <a:gd name="connsiteY15" fmla="*/ 232954 h 319468"/>
                  <a:gd name="connsiteX16" fmla="*/ 75613 w 4191000"/>
                  <a:gd name="connsiteY16" fmla="*/ 270292 h 319468"/>
                  <a:gd name="connsiteX17" fmla="*/ 79804 w 4191000"/>
                  <a:gd name="connsiteY17" fmla="*/ 246003 h 319468"/>
                  <a:gd name="connsiteX18" fmla="*/ 83995 w 4191000"/>
                  <a:gd name="connsiteY18" fmla="*/ 268101 h 319468"/>
                  <a:gd name="connsiteX19" fmla="*/ 92377 w 4191000"/>
                  <a:gd name="connsiteY19" fmla="*/ 270958 h 319468"/>
                  <a:gd name="connsiteX20" fmla="*/ 96568 w 4191000"/>
                  <a:gd name="connsiteY20" fmla="*/ 259338 h 319468"/>
                  <a:gd name="connsiteX21" fmla="*/ 100759 w 4191000"/>
                  <a:gd name="connsiteY21" fmla="*/ 229715 h 319468"/>
                  <a:gd name="connsiteX22" fmla="*/ 104950 w 4191000"/>
                  <a:gd name="connsiteY22" fmla="*/ 258290 h 319468"/>
                  <a:gd name="connsiteX23" fmla="*/ 109141 w 4191000"/>
                  <a:gd name="connsiteY23" fmla="*/ 289627 h 319468"/>
                  <a:gd name="connsiteX24" fmla="*/ 113332 w 4191000"/>
                  <a:gd name="connsiteY24" fmla="*/ 240859 h 319468"/>
                  <a:gd name="connsiteX25" fmla="*/ 117523 w 4191000"/>
                  <a:gd name="connsiteY25" fmla="*/ 292294 h 319468"/>
                  <a:gd name="connsiteX26" fmla="*/ 121714 w 4191000"/>
                  <a:gd name="connsiteY26" fmla="*/ 236097 h 319468"/>
                  <a:gd name="connsiteX27" fmla="*/ 130096 w 4191000"/>
                  <a:gd name="connsiteY27" fmla="*/ 282579 h 319468"/>
                  <a:gd name="connsiteX28" fmla="*/ 134287 w 4191000"/>
                  <a:gd name="connsiteY28" fmla="*/ 230953 h 319468"/>
                  <a:gd name="connsiteX29" fmla="*/ 138478 w 4191000"/>
                  <a:gd name="connsiteY29" fmla="*/ 226000 h 319468"/>
                  <a:gd name="connsiteX30" fmla="*/ 142669 w 4191000"/>
                  <a:gd name="connsiteY30" fmla="*/ 286198 h 319468"/>
                  <a:gd name="connsiteX31" fmla="*/ 155338 w 4191000"/>
                  <a:gd name="connsiteY31" fmla="*/ 262767 h 319468"/>
                  <a:gd name="connsiteX32" fmla="*/ 159529 w 4191000"/>
                  <a:gd name="connsiteY32" fmla="*/ 262195 h 319468"/>
                  <a:gd name="connsiteX33" fmla="*/ 163720 w 4191000"/>
                  <a:gd name="connsiteY33" fmla="*/ 250670 h 319468"/>
                  <a:gd name="connsiteX34" fmla="*/ 167911 w 4191000"/>
                  <a:gd name="connsiteY34" fmla="*/ 269053 h 319468"/>
                  <a:gd name="connsiteX35" fmla="*/ 172102 w 4191000"/>
                  <a:gd name="connsiteY35" fmla="*/ 225143 h 319468"/>
                  <a:gd name="connsiteX36" fmla="*/ 176293 w 4191000"/>
                  <a:gd name="connsiteY36" fmla="*/ 254290 h 319468"/>
                  <a:gd name="connsiteX37" fmla="*/ 180484 w 4191000"/>
                  <a:gd name="connsiteY37" fmla="*/ 251432 h 319468"/>
                  <a:gd name="connsiteX38" fmla="*/ 184674 w 4191000"/>
                  <a:gd name="connsiteY38" fmla="*/ 293533 h 319468"/>
                  <a:gd name="connsiteX39" fmla="*/ 188866 w 4191000"/>
                  <a:gd name="connsiteY39" fmla="*/ 253337 h 319468"/>
                  <a:gd name="connsiteX40" fmla="*/ 193057 w 4191000"/>
                  <a:gd name="connsiteY40" fmla="*/ 233620 h 319468"/>
                  <a:gd name="connsiteX41" fmla="*/ 197248 w 4191000"/>
                  <a:gd name="connsiteY41" fmla="*/ 240859 h 319468"/>
                  <a:gd name="connsiteX42" fmla="*/ 201439 w 4191000"/>
                  <a:gd name="connsiteY42" fmla="*/ 276007 h 319468"/>
                  <a:gd name="connsiteX43" fmla="*/ 205630 w 4191000"/>
                  <a:gd name="connsiteY43" fmla="*/ 248479 h 319468"/>
                  <a:gd name="connsiteX44" fmla="*/ 209821 w 4191000"/>
                  <a:gd name="connsiteY44" fmla="*/ 266482 h 319468"/>
                  <a:gd name="connsiteX45" fmla="*/ 214011 w 4191000"/>
                  <a:gd name="connsiteY45" fmla="*/ 251623 h 319468"/>
                  <a:gd name="connsiteX46" fmla="*/ 218203 w 4191000"/>
                  <a:gd name="connsiteY46" fmla="*/ 242860 h 319468"/>
                  <a:gd name="connsiteX47" fmla="*/ 222394 w 4191000"/>
                  <a:gd name="connsiteY47" fmla="*/ 266005 h 319468"/>
                  <a:gd name="connsiteX48" fmla="*/ 226585 w 4191000"/>
                  <a:gd name="connsiteY48" fmla="*/ 259528 h 319468"/>
                  <a:gd name="connsiteX49" fmla="*/ 230776 w 4191000"/>
                  <a:gd name="connsiteY49" fmla="*/ 222095 h 319468"/>
                  <a:gd name="connsiteX50" fmla="*/ 234967 w 4191000"/>
                  <a:gd name="connsiteY50" fmla="*/ 297914 h 319468"/>
                  <a:gd name="connsiteX51" fmla="*/ 239253 w 4191000"/>
                  <a:gd name="connsiteY51" fmla="*/ 239240 h 319468"/>
                  <a:gd name="connsiteX52" fmla="*/ 243444 w 4191000"/>
                  <a:gd name="connsiteY52" fmla="*/ 251051 h 319468"/>
                  <a:gd name="connsiteX53" fmla="*/ 247635 w 4191000"/>
                  <a:gd name="connsiteY53" fmla="*/ 292009 h 319468"/>
                  <a:gd name="connsiteX54" fmla="*/ 256017 w 4191000"/>
                  <a:gd name="connsiteY54" fmla="*/ 219428 h 319468"/>
                  <a:gd name="connsiteX55" fmla="*/ 260208 w 4191000"/>
                  <a:gd name="connsiteY55" fmla="*/ 280007 h 319468"/>
                  <a:gd name="connsiteX56" fmla="*/ 264399 w 4191000"/>
                  <a:gd name="connsiteY56" fmla="*/ 244955 h 319468"/>
                  <a:gd name="connsiteX57" fmla="*/ 268590 w 4191000"/>
                  <a:gd name="connsiteY57" fmla="*/ 306296 h 319468"/>
                  <a:gd name="connsiteX58" fmla="*/ 276972 w 4191000"/>
                  <a:gd name="connsiteY58" fmla="*/ 230096 h 319468"/>
                  <a:gd name="connsiteX59" fmla="*/ 281163 w 4191000"/>
                  <a:gd name="connsiteY59" fmla="*/ 270958 h 319468"/>
                  <a:gd name="connsiteX60" fmla="*/ 285354 w 4191000"/>
                  <a:gd name="connsiteY60" fmla="*/ 253242 h 319468"/>
                  <a:gd name="connsiteX61" fmla="*/ 289545 w 4191000"/>
                  <a:gd name="connsiteY61" fmla="*/ 275054 h 319468"/>
                  <a:gd name="connsiteX62" fmla="*/ 293736 w 4191000"/>
                  <a:gd name="connsiteY62" fmla="*/ 260195 h 319468"/>
                  <a:gd name="connsiteX63" fmla="*/ 297927 w 4191000"/>
                  <a:gd name="connsiteY63" fmla="*/ 298771 h 319468"/>
                  <a:gd name="connsiteX64" fmla="*/ 302118 w 4191000"/>
                  <a:gd name="connsiteY64" fmla="*/ 225143 h 319468"/>
                  <a:gd name="connsiteX65" fmla="*/ 306309 w 4191000"/>
                  <a:gd name="connsiteY65" fmla="*/ 259338 h 319468"/>
                  <a:gd name="connsiteX66" fmla="*/ 310500 w 4191000"/>
                  <a:gd name="connsiteY66" fmla="*/ 218571 h 319468"/>
                  <a:gd name="connsiteX67" fmla="*/ 318882 w 4191000"/>
                  <a:gd name="connsiteY67" fmla="*/ 272197 h 319468"/>
                  <a:gd name="connsiteX68" fmla="*/ 323073 w 4191000"/>
                  <a:gd name="connsiteY68" fmla="*/ 252194 h 319468"/>
                  <a:gd name="connsiteX69" fmla="*/ 327264 w 4191000"/>
                  <a:gd name="connsiteY69" fmla="*/ 222286 h 319468"/>
                  <a:gd name="connsiteX70" fmla="*/ 331455 w 4191000"/>
                  <a:gd name="connsiteY70" fmla="*/ 244955 h 319468"/>
                  <a:gd name="connsiteX71" fmla="*/ 335741 w 4191000"/>
                  <a:gd name="connsiteY71" fmla="*/ 304867 h 319468"/>
                  <a:gd name="connsiteX72" fmla="*/ 339932 w 4191000"/>
                  <a:gd name="connsiteY72" fmla="*/ 254194 h 319468"/>
                  <a:gd name="connsiteX73" fmla="*/ 344123 w 4191000"/>
                  <a:gd name="connsiteY73" fmla="*/ 282293 h 319468"/>
                  <a:gd name="connsiteX74" fmla="*/ 348314 w 4191000"/>
                  <a:gd name="connsiteY74" fmla="*/ 263434 h 319468"/>
                  <a:gd name="connsiteX75" fmla="*/ 352505 w 4191000"/>
                  <a:gd name="connsiteY75" fmla="*/ 250099 h 319468"/>
                  <a:gd name="connsiteX76" fmla="*/ 356696 w 4191000"/>
                  <a:gd name="connsiteY76" fmla="*/ 282198 h 319468"/>
                  <a:gd name="connsiteX77" fmla="*/ 360887 w 4191000"/>
                  <a:gd name="connsiteY77" fmla="*/ 264386 h 319468"/>
                  <a:gd name="connsiteX78" fmla="*/ 365078 w 4191000"/>
                  <a:gd name="connsiteY78" fmla="*/ 245527 h 319468"/>
                  <a:gd name="connsiteX79" fmla="*/ 369269 w 4191000"/>
                  <a:gd name="connsiteY79" fmla="*/ 258100 h 319468"/>
                  <a:gd name="connsiteX80" fmla="*/ 373460 w 4191000"/>
                  <a:gd name="connsiteY80" fmla="*/ 233811 h 319468"/>
                  <a:gd name="connsiteX81" fmla="*/ 377651 w 4191000"/>
                  <a:gd name="connsiteY81" fmla="*/ 294104 h 319468"/>
                  <a:gd name="connsiteX82" fmla="*/ 381842 w 4191000"/>
                  <a:gd name="connsiteY82" fmla="*/ 264577 h 319468"/>
                  <a:gd name="connsiteX83" fmla="*/ 386033 w 4191000"/>
                  <a:gd name="connsiteY83" fmla="*/ 260862 h 319468"/>
                  <a:gd name="connsiteX84" fmla="*/ 394415 w 4191000"/>
                  <a:gd name="connsiteY84" fmla="*/ 271720 h 319468"/>
                  <a:gd name="connsiteX85" fmla="*/ 398606 w 4191000"/>
                  <a:gd name="connsiteY85" fmla="*/ 256766 h 319468"/>
                  <a:gd name="connsiteX86" fmla="*/ 402797 w 4191000"/>
                  <a:gd name="connsiteY86" fmla="*/ 245336 h 319468"/>
                  <a:gd name="connsiteX87" fmla="*/ 406988 w 4191000"/>
                  <a:gd name="connsiteY87" fmla="*/ 286675 h 319468"/>
                  <a:gd name="connsiteX88" fmla="*/ 411179 w 4191000"/>
                  <a:gd name="connsiteY88" fmla="*/ 248956 h 319468"/>
                  <a:gd name="connsiteX89" fmla="*/ 415370 w 4191000"/>
                  <a:gd name="connsiteY89" fmla="*/ 256766 h 319468"/>
                  <a:gd name="connsiteX90" fmla="*/ 419561 w 4191000"/>
                  <a:gd name="connsiteY90" fmla="*/ 238478 h 319468"/>
                  <a:gd name="connsiteX91" fmla="*/ 423752 w 4191000"/>
                  <a:gd name="connsiteY91" fmla="*/ 272292 h 319468"/>
                  <a:gd name="connsiteX92" fmla="*/ 427943 w 4191000"/>
                  <a:gd name="connsiteY92" fmla="*/ 212284 h 319468"/>
                  <a:gd name="connsiteX93" fmla="*/ 436420 w 4191000"/>
                  <a:gd name="connsiteY93" fmla="*/ 265720 h 319468"/>
                  <a:gd name="connsiteX94" fmla="*/ 440611 w 4191000"/>
                  <a:gd name="connsiteY94" fmla="*/ 220571 h 319468"/>
                  <a:gd name="connsiteX95" fmla="*/ 444802 w 4191000"/>
                  <a:gd name="connsiteY95" fmla="*/ 256671 h 319468"/>
                  <a:gd name="connsiteX96" fmla="*/ 448993 w 4191000"/>
                  <a:gd name="connsiteY96" fmla="*/ 223048 h 319468"/>
                  <a:gd name="connsiteX97" fmla="*/ 457375 w 4191000"/>
                  <a:gd name="connsiteY97" fmla="*/ 279055 h 319468"/>
                  <a:gd name="connsiteX98" fmla="*/ 461566 w 4191000"/>
                  <a:gd name="connsiteY98" fmla="*/ 255814 h 319468"/>
                  <a:gd name="connsiteX99" fmla="*/ 465757 w 4191000"/>
                  <a:gd name="connsiteY99" fmla="*/ 288294 h 319468"/>
                  <a:gd name="connsiteX100" fmla="*/ 469948 w 4191000"/>
                  <a:gd name="connsiteY100" fmla="*/ 249146 h 319468"/>
                  <a:gd name="connsiteX101" fmla="*/ 474139 w 4191000"/>
                  <a:gd name="connsiteY101" fmla="*/ 297533 h 319468"/>
                  <a:gd name="connsiteX102" fmla="*/ 478330 w 4191000"/>
                  <a:gd name="connsiteY102" fmla="*/ 226572 h 319468"/>
                  <a:gd name="connsiteX103" fmla="*/ 482521 w 4191000"/>
                  <a:gd name="connsiteY103" fmla="*/ 233144 h 319468"/>
                  <a:gd name="connsiteX104" fmla="*/ 486712 w 4191000"/>
                  <a:gd name="connsiteY104" fmla="*/ 216094 h 319468"/>
                  <a:gd name="connsiteX105" fmla="*/ 490903 w 4191000"/>
                  <a:gd name="connsiteY105" fmla="*/ 225524 h 319468"/>
                  <a:gd name="connsiteX106" fmla="*/ 495094 w 4191000"/>
                  <a:gd name="connsiteY106" fmla="*/ 222095 h 319468"/>
                  <a:gd name="connsiteX107" fmla="*/ 499285 w 4191000"/>
                  <a:gd name="connsiteY107" fmla="*/ 254385 h 319468"/>
                  <a:gd name="connsiteX108" fmla="*/ 503476 w 4191000"/>
                  <a:gd name="connsiteY108" fmla="*/ 235049 h 319468"/>
                  <a:gd name="connsiteX109" fmla="*/ 507667 w 4191000"/>
                  <a:gd name="connsiteY109" fmla="*/ 271244 h 319468"/>
                  <a:gd name="connsiteX110" fmla="*/ 511858 w 4191000"/>
                  <a:gd name="connsiteY110" fmla="*/ 270482 h 319468"/>
                  <a:gd name="connsiteX111" fmla="*/ 516049 w 4191000"/>
                  <a:gd name="connsiteY111" fmla="*/ 230763 h 319468"/>
                  <a:gd name="connsiteX112" fmla="*/ 524527 w 4191000"/>
                  <a:gd name="connsiteY112" fmla="*/ 259243 h 319468"/>
                  <a:gd name="connsiteX113" fmla="*/ 528718 w 4191000"/>
                  <a:gd name="connsiteY113" fmla="*/ 216856 h 319468"/>
                  <a:gd name="connsiteX114" fmla="*/ 532909 w 4191000"/>
                  <a:gd name="connsiteY114" fmla="*/ 274483 h 319468"/>
                  <a:gd name="connsiteX115" fmla="*/ 537100 w 4191000"/>
                  <a:gd name="connsiteY115" fmla="*/ 269815 h 319468"/>
                  <a:gd name="connsiteX116" fmla="*/ 541291 w 4191000"/>
                  <a:gd name="connsiteY116" fmla="*/ 282484 h 319468"/>
                  <a:gd name="connsiteX117" fmla="*/ 545482 w 4191000"/>
                  <a:gd name="connsiteY117" fmla="*/ 203236 h 319468"/>
                  <a:gd name="connsiteX118" fmla="*/ 549673 w 4191000"/>
                  <a:gd name="connsiteY118" fmla="*/ 215904 h 319468"/>
                  <a:gd name="connsiteX119" fmla="*/ 553864 w 4191000"/>
                  <a:gd name="connsiteY119" fmla="*/ 262767 h 319468"/>
                  <a:gd name="connsiteX120" fmla="*/ 558055 w 4191000"/>
                  <a:gd name="connsiteY120" fmla="*/ 265815 h 319468"/>
                  <a:gd name="connsiteX121" fmla="*/ 562246 w 4191000"/>
                  <a:gd name="connsiteY121" fmla="*/ 216190 h 319468"/>
                  <a:gd name="connsiteX122" fmla="*/ 570628 w 4191000"/>
                  <a:gd name="connsiteY122" fmla="*/ 271339 h 319468"/>
                  <a:gd name="connsiteX123" fmla="*/ 574819 w 4191000"/>
                  <a:gd name="connsiteY123" fmla="*/ 235335 h 319468"/>
                  <a:gd name="connsiteX124" fmla="*/ 587392 w 4191000"/>
                  <a:gd name="connsiteY124" fmla="*/ 241431 h 319468"/>
                  <a:gd name="connsiteX125" fmla="*/ 591583 w 4191000"/>
                  <a:gd name="connsiteY125" fmla="*/ 276007 h 319468"/>
                  <a:gd name="connsiteX126" fmla="*/ 595774 w 4191000"/>
                  <a:gd name="connsiteY126" fmla="*/ 229810 h 319468"/>
                  <a:gd name="connsiteX127" fmla="*/ 599965 w 4191000"/>
                  <a:gd name="connsiteY127" fmla="*/ 269720 h 319468"/>
                  <a:gd name="connsiteX128" fmla="*/ 604156 w 4191000"/>
                  <a:gd name="connsiteY128" fmla="*/ 263434 h 319468"/>
                  <a:gd name="connsiteX129" fmla="*/ 608347 w 4191000"/>
                  <a:gd name="connsiteY129" fmla="*/ 283341 h 319468"/>
                  <a:gd name="connsiteX130" fmla="*/ 612538 w 4191000"/>
                  <a:gd name="connsiteY130" fmla="*/ 289818 h 319468"/>
                  <a:gd name="connsiteX131" fmla="*/ 616729 w 4191000"/>
                  <a:gd name="connsiteY131" fmla="*/ 246003 h 319468"/>
                  <a:gd name="connsiteX132" fmla="*/ 621015 w 4191000"/>
                  <a:gd name="connsiteY132" fmla="*/ 224000 h 319468"/>
                  <a:gd name="connsiteX133" fmla="*/ 625206 w 4191000"/>
                  <a:gd name="connsiteY133" fmla="*/ 262100 h 319468"/>
                  <a:gd name="connsiteX134" fmla="*/ 633588 w 4191000"/>
                  <a:gd name="connsiteY134" fmla="*/ 277816 h 319468"/>
                  <a:gd name="connsiteX135" fmla="*/ 637779 w 4191000"/>
                  <a:gd name="connsiteY135" fmla="*/ 243241 h 319468"/>
                  <a:gd name="connsiteX136" fmla="*/ 641970 w 4191000"/>
                  <a:gd name="connsiteY136" fmla="*/ 319631 h 319468"/>
                  <a:gd name="connsiteX137" fmla="*/ 646161 w 4191000"/>
                  <a:gd name="connsiteY137" fmla="*/ 298771 h 319468"/>
                  <a:gd name="connsiteX138" fmla="*/ 650352 w 4191000"/>
                  <a:gd name="connsiteY138" fmla="*/ 260957 h 319468"/>
                  <a:gd name="connsiteX139" fmla="*/ 654543 w 4191000"/>
                  <a:gd name="connsiteY139" fmla="*/ 275245 h 319468"/>
                  <a:gd name="connsiteX140" fmla="*/ 658734 w 4191000"/>
                  <a:gd name="connsiteY140" fmla="*/ 259338 h 319468"/>
                  <a:gd name="connsiteX141" fmla="*/ 671307 w 4191000"/>
                  <a:gd name="connsiteY141" fmla="*/ 222857 h 319468"/>
                  <a:gd name="connsiteX142" fmla="*/ 675498 w 4191000"/>
                  <a:gd name="connsiteY142" fmla="*/ 236287 h 319468"/>
                  <a:gd name="connsiteX143" fmla="*/ 679689 w 4191000"/>
                  <a:gd name="connsiteY143" fmla="*/ 248956 h 319468"/>
                  <a:gd name="connsiteX144" fmla="*/ 683880 w 4191000"/>
                  <a:gd name="connsiteY144" fmla="*/ 227810 h 319468"/>
                  <a:gd name="connsiteX145" fmla="*/ 688071 w 4191000"/>
                  <a:gd name="connsiteY145" fmla="*/ 268387 h 319468"/>
                  <a:gd name="connsiteX146" fmla="*/ 692262 w 4191000"/>
                  <a:gd name="connsiteY146" fmla="*/ 241717 h 319468"/>
                  <a:gd name="connsiteX147" fmla="*/ 696453 w 4191000"/>
                  <a:gd name="connsiteY147" fmla="*/ 273625 h 319468"/>
                  <a:gd name="connsiteX148" fmla="*/ 700644 w 4191000"/>
                  <a:gd name="connsiteY148" fmla="*/ 244003 h 319468"/>
                  <a:gd name="connsiteX149" fmla="*/ 704835 w 4191000"/>
                  <a:gd name="connsiteY149" fmla="*/ 267720 h 319468"/>
                  <a:gd name="connsiteX150" fmla="*/ 709026 w 4191000"/>
                  <a:gd name="connsiteY150" fmla="*/ 258004 h 319468"/>
                  <a:gd name="connsiteX151" fmla="*/ 713217 w 4191000"/>
                  <a:gd name="connsiteY151" fmla="*/ 273340 h 319468"/>
                  <a:gd name="connsiteX152" fmla="*/ 717503 w 4191000"/>
                  <a:gd name="connsiteY152" fmla="*/ 243336 h 319468"/>
                  <a:gd name="connsiteX153" fmla="*/ 721694 w 4191000"/>
                  <a:gd name="connsiteY153" fmla="*/ 244098 h 319468"/>
                  <a:gd name="connsiteX154" fmla="*/ 725885 w 4191000"/>
                  <a:gd name="connsiteY154" fmla="*/ 264005 h 319468"/>
                  <a:gd name="connsiteX155" fmla="*/ 730076 w 4191000"/>
                  <a:gd name="connsiteY155" fmla="*/ 223619 h 319468"/>
                  <a:gd name="connsiteX156" fmla="*/ 734267 w 4191000"/>
                  <a:gd name="connsiteY156" fmla="*/ 252861 h 319468"/>
                  <a:gd name="connsiteX157" fmla="*/ 738458 w 4191000"/>
                  <a:gd name="connsiteY157" fmla="*/ 295152 h 319468"/>
                  <a:gd name="connsiteX158" fmla="*/ 742649 w 4191000"/>
                  <a:gd name="connsiteY158" fmla="*/ 271625 h 319468"/>
                  <a:gd name="connsiteX159" fmla="*/ 746840 w 4191000"/>
                  <a:gd name="connsiteY159" fmla="*/ 254004 h 319468"/>
                  <a:gd name="connsiteX160" fmla="*/ 751031 w 4191000"/>
                  <a:gd name="connsiteY160" fmla="*/ 218095 h 319468"/>
                  <a:gd name="connsiteX161" fmla="*/ 755222 w 4191000"/>
                  <a:gd name="connsiteY161" fmla="*/ 256290 h 319468"/>
                  <a:gd name="connsiteX162" fmla="*/ 759413 w 4191000"/>
                  <a:gd name="connsiteY162" fmla="*/ 232668 h 319468"/>
                  <a:gd name="connsiteX163" fmla="*/ 763604 w 4191000"/>
                  <a:gd name="connsiteY163" fmla="*/ 242098 h 319468"/>
                  <a:gd name="connsiteX164" fmla="*/ 767795 w 4191000"/>
                  <a:gd name="connsiteY164" fmla="*/ 254099 h 319468"/>
                  <a:gd name="connsiteX165" fmla="*/ 771986 w 4191000"/>
                  <a:gd name="connsiteY165" fmla="*/ 226762 h 319468"/>
                  <a:gd name="connsiteX166" fmla="*/ 776177 w 4191000"/>
                  <a:gd name="connsiteY166" fmla="*/ 265243 h 319468"/>
                  <a:gd name="connsiteX167" fmla="*/ 780368 w 4191000"/>
                  <a:gd name="connsiteY167" fmla="*/ 279721 h 319468"/>
                  <a:gd name="connsiteX168" fmla="*/ 784559 w 4191000"/>
                  <a:gd name="connsiteY168" fmla="*/ 268196 h 319468"/>
                  <a:gd name="connsiteX169" fmla="*/ 788750 w 4191000"/>
                  <a:gd name="connsiteY169" fmla="*/ 252480 h 319468"/>
                  <a:gd name="connsiteX170" fmla="*/ 792941 w 4191000"/>
                  <a:gd name="connsiteY170" fmla="*/ 278769 h 319468"/>
                  <a:gd name="connsiteX171" fmla="*/ 801323 w 4191000"/>
                  <a:gd name="connsiteY171" fmla="*/ 234573 h 319468"/>
                  <a:gd name="connsiteX172" fmla="*/ 805514 w 4191000"/>
                  <a:gd name="connsiteY172" fmla="*/ 239812 h 319468"/>
                  <a:gd name="connsiteX173" fmla="*/ 809800 w 4191000"/>
                  <a:gd name="connsiteY173" fmla="*/ 246003 h 319468"/>
                  <a:gd name="connsiteX174" fmla="*/ 813991 w 4191000"/>
                  <a:gd name="connsiteY174" fmla="*/ 237621 h 319468"/>
                  <a:gd name="connsiteX175" fmla="*/ 818182 w 4191000"/>
                  <a:gd name="connsiteY175" fmla="*/ 241621 h 319468"/>
                  <a:gd name="connsiteX176" fmla="*/ 822373 w 4191000"/>
                  <a:gd name="connsiteY176" fmla="*/ 256957 h 319468"/>
                  <a:gd name="connsiteX177" fmla="*/ 830755 w 4191000"/>
                  <a:gd name="connsiteY177" fmla="*/ 270577 h 319468"/>
                  <a:gd name="connsiteX178" fmla="*/ 834946 w 4191000"/>
                  <a:gd name="connsiteY178" fmla="*/ 241717 h 319468"/>
                  <a:gd name="connsiteX179" fmla="*/ 839137 w 4191000"/>
                  <a:gd name="connsiteY179" fmla="*/ 243812 h 319468"/>
                  <a:gd name="connsiteX180" fmla="*/ 843328 w 4191000"/>
                  <a:gd name="connsiteY180" fmla="*/ 221143 h 319468"/>
                  <a:gd name="connsiteX181" fmla="*/ 851710 w 4191000"/>
                  <a:gd name="connsiteY181" fmla="*/ 265910 h 319468"/>
                  <a:gd name="connsiteX182" fmla="*/ 855901 w 4191000"/>
                  <a:gd name="connsiteY182" fmla="*/ 244765 h 319468"/>
                  <a:gd name="connsiteX183" fmla="*/ 860092 w 4191000"/>
                  <a:gd name="connsiteY183" fmla="*/ 279245 h 319468"/>
                  <a:gd name="connsiteX184" fmla="*/ 864283 w 4191000"/>
                  <a:gd name="connsiteY184" fmla="*/ 245908 h 319468"/>
                  <a:gd name="connsiteX185" fmla="*/ 868474 w 4191000"/>
                  <a:gd name="connsiteY185" fmla="*/ 227905 h 319468"/>
                  <a:gd name="connsiteX186" fmla="*/ 872665 w 4191000"/>
                  <a:gd name="connsiteY186" fmla="*/ 240097 h 319468"/>
                  <a:gd name="connsiteX187" fmla="*/ 876856 w 4191000"/>
                  <a:gd name="connsiteY187" fmla="*/ 260767 h 319468"/>
                  <a:gd name="connsiteX188" fmla="*/ 881047 w 4191000"/>
                  <a:gd name="connsiteY188" fmla="*/ 220285 h 319468"/>
                  <a:gd name="connsiteX189" fmla="*/ 885238 w 4191000"/>
                  <a:gd name="connsiteY189" fmla="*/ 259624 h 319468"/>
                  <a:gd name="connsiteX190" fmla="*/ 893620 w 4191000"/>
                  <a:gd name="connsiteY190" fmla="*/ 229429 h 319468"/>
                  <a:gd name="connsiteX191" fmla="*/ 897811 w 4191000"/>
                  <a:gd name="connsiteY191" fmla="*/ 249527 h 319468"/>
                  <a:gd name="connsiteX192" fmla="*/ 906289 w 4191000"/>
                  <a:gd name="connsiteY192" fmla="*/ 303153 h 319468"/>
                  <a:gd name="connsiteX193" fmla="*/ 910480 w 4191000"/>
                  <a:gd name="connsiteY193" fmla="*/ 223238 h 319468"/>
                  <a:gd name="connsiteX194" fmla="*/ 914670 w 4191000"/>
                  <a:gd name="connsiteY194" fmla="*/ 273340 h 319468"/>
                  <a:gd name="connsiteX195" fmla="*/ 918862 w 4191000"/>
                  <a:gd name="connsiteY195" fmla="*/ 269530 h 319468"/>
                  <a:gd name="connsiteX196" fmla="*/ 923053 w 4191000"/>
                  <a:gd name="connsiteY196" fmla="*/ 225715 h 319468"/>
                  <a:gd name="connsiteX197" fmla="*/ 927243 w 4191000"/>
                  <a:gd name="connsiteY197" fmla="*/ 205903 h 319468"/>
                  <a:gd name="connsiteX198" fmla="*/ 931435 w 4191000"/>
                  <a:gd name="connsiteY198" fmla="*/ 244479 h 319468"/>
                  <a:gd name="connsiteX199" fmla="*/ 939817 w 4191000"/>
                  <a:gd name="connsiteY199" fmla="*/ 254766 h 319468"/>
                  <a:gd name="connsiteX200" fmla="*/ 944008 w 4191000"/>
                  <a:gd name="connsiteY200" fmla="*/ 244288 h 319468"/>
                  <a:gd name="connsiteX201" fmla="*/ 956581 w 4191000"/>
                  <a:gd name="connsiteY201" fmla="*/ 273340 h 319468"/>
                  <a:gd name="connsiteX202" fmla="*/ 960772 w 4191000"/>
                  <a:gd name="connsiteY202" fmla="*/ 271054 h 319468"/>
                  <a:gd name="connsiteX203" fmla="*/ 964963 w 4191000"/>
                  <a:gd name="connsiteY203" fmla="*/ 250194 h 319468"/>
                  <a:gd name="connsiteX204" fmla="*/ 969154 w 4191000"/>
                  <a:gd name="connsiteY204" fmla="*/ 255814 h 319468"/>
                  <a:gd name="connsiteX205" fmla="*/ 973345 w 4191000"/>
                  <a:gd name="connsiteY205" fmla="*/ 293247 h 319468"/>
                  <a:gd name="connsiteX206" fmla="*/ 981727 w 4191000"/>
                  <a:gd name="connsiteY206" fmla="*/ 225810 h 319468"/>
                  <a:gd name="connsiteX207" fmla="*/ 985918 w 4191000"/>
                  <a:gd name="connsiteY207" fmla="*/ 232096 h 319468"/>
                  <a:gd name="connsiteX208" fmla="*/ 994300 w 4191000"/>
                  <a:gd name="connsiteY208" fmla="*/ 273625 h 319468"/>
                  <a:gd name="connsiteX209" fmla="*/ 998491 w 4191000"/>
                  <a:gd name="connsiteY209" fmla="*/ 243050 h 319468"/>
                  <a:gd name="connsiteX210" fmla="*/ 1006968 w 4191000"/>
                  <a:gd name="connsiteY210" fmla="*/ 256480 h 319468"/>
                  <a:gd name="connsiteX211" fmla="*/ 1011159 w 4191000"/>
                  <a:gd name="connsiteY211" fmla="*/ 233430 h 319468"/>
                  <a:gd name="connsiteX212" fmla="*/ 1015350 w 4191000"/>
                  <a:gd name="connsiteY212" fmla="*/ 272006 h 319468"/>
                  <a:gd name="connsiteX213" fmla="*/ 1019541 w 4191000"/>
                  <a:gd name="connsiteY213" fmla="*/ 223905 h 319468"/>
                  <a:gd name="connsiteX214" fmla="*/ 1023732 w 4191000"/>
                  <a:gd name="connsiteY214" fmla="*/ 248098 h 319468"/>
                  <a:gd name="connsiteX215" fmla="*/ 1027923 w 4191000"/>
                  <a:gd name="connsiteY215" fmla="*/ 218476 h 319468"/>
                  <a:gd name="connsiteX216" fmla="*/ 1032114 w 4191000"/>
                  <a:gd name="connsiteY216" fmla="*/ 217904 h 319468"/>
                  <a:gd name="connsiteX217" fmla="*/ 1036305 w 4191000"/>
                  <a:gd name="connsiteY217" fmla="*/ 233239 h 319468"/>
                  <a:gd name="connsiteX218" fmla="*/ 1040496 w 4191000"/>
                  <a:gd name="connsiteY218" fmla="*/ 241431 h 319468"/>
                  <a:gd name="connsiteX219" fmla="*/ 1044687 w 4191000"/>
                  <a:gd name="connsiteY219" fmla="*/ 187615 h 319468"/>
                  <a:gd name="connsiteX220" fmla="*/ 1048878 w 4191000"/>
                  <a:gd name="connsiteY220" fmla="*/ 266863 h 319468"/>
                  <a:gd name="connsiteX221" fmla="*/ 1053069 w 4191000"/>
                  <a:gd name="connsiteY221" fmla="*/ 256576 h 319468"/>
                  <a:gd name="connsiteX222" fmla="*/ 1057260 w 4191000"/>
                  <a:gd name="connsiteY222" fmla="*/ 255623 h 319468"/>
                  <a:gd name="connsiteX223" fmla="*/ 1061451 w 4191000"/>
                  <a:gd name="connsiteY223" fmla="*/ 262195 h 319468"/>
                  <a:gd name="connsiteX224" fmla="*/ 1065642 w 4191000"/>
                  <a:gd name="connsiteY224" fmla="*/ 236002 h 319468"/>
                  <a:gd name="connsiteX225" fmla="*/ 1074024 w 4191000"/>
                  <a:gd name="connsiteY225" fmla="*/ 282103 h 319468"/>
                  <a:gd name="connsiteX226" fmla="*/ 1078215 w 4191000"/>
                  <a:gd name="connsiteY226" fmla="*/ 232096 h 319468"/>
                  <a:gd name="connsiteX227" fmla="*/ 1082406 w 4191000"/>
                  <a:gd name="connsiteY227" fmla="*/ 250765 h 319468"/>
                  <a:gd name="connsiteX228" fmla="*/ 1086597 w 4191000"/>
                  <a:gd name="connsiteY228" fmla="*/ 230763 h 319468"/>
                  <a:gd name="connsiteX229" fmla="*/ 1090788 w 4191000"/>
                  <a:gd name="connsiteY229" fmla="*/ 258862 h 319468"/>
                  <a:gd name="connsiteX230" fmla="*/ 1094979 w 4191000"/>
                  <a:gd name="connsiteY230" fmla="*/ 221047 h 319468"/>
                  <a:gd name="connsiteX231" fmla="*/ 1099265 w 4191000"/>
                  <a:gd name="connsiteY231" fmla="*/ 258004 h 319468"/>
                  <a:gd name="connsiteX232" fmla="*/ 1103456 w 4191000"/>
                  <a:gd name="connsiteY232" fmla="*/ 235335 h 319468"/>
                  <a:gd name="connsiteX233" fmla="*/ 1107647 w 4191000"/>
                  <a:gd name="connsiteY233" fmla="*/ 247241 h 319468"/>
                  <a:gd name="connsiteX234" fmla="*/ 1111838 w 4191000"/>
                  <a:gd name="connsiteY234" fmla="*/ 252861 h 319468"/>
                  <a:gd name="connsiteX235" fmla="*/ 1116029 w 4191000"/>
                  <a:gd name="connsiteY235" fmla="*/ 213904 h 319468"/>
                  <a:gd name="connsiteX236" fmla="*/ 1120220 w 4191000"/>
                  <a:gd name="connsiteY236" fmla="*/ 206569 h 319468"/>
                  <a:gd name="connsiteX237" fmla="*/ 1124411 w 4191000"/>
                  <a:gd name="connsiteY237" fmla="*/ 237621 h 319468"/>
                  <a:gd name="connsiteX238" fmla="*/ 1128602 w 4191000"/>
                  <a:gd name="connsiteY238" fmla="*/ 243907 h 319468"/>
                  <a:gd name="connsiteX239" fmla="*/ 1132793 w 4191000"/>
                  <a:gd name="connsiteY239" fmla="*/ 206188 h 319468"/>
                  <a:gd name="connsiteX240" fmla="*/ 1136984 w 4191000"/>
                  <a:gd name="connsiteY240" fmla="*/ 227524 h 319468"/>
                  <a:gd name="connsiteX241" fmla="*/ 1141175 w 4191000"/>
                  <a:gd name="connsiteY241" fmla="*/ 182852 h 319468"/>
                  <a:gd name="connsiteX242" fmla="*/ 1145366 w 4191000"/>
                  <a:gd name="connsiteY242" fmla="*/ 280960 h 319468"/>
                  <a:gd name="connsiteX243" fmla="*/ 1149557 w 4191000"/>
                  <a:gd name="connsiteY243" fmla="*/ 200854 h 319468"/>
                  <a:gd name="connsiteX244" fmla="*/ 1157939 w 4191000"/>
                  <a:gd name="connsiteY244" fmla="*/ 250384 h 319468"/>
                  <a:gd name="connsiteX245" fmla="*/ 1162130 w 4191000"/>
                  <a:gd name="connsiteY245" fmla="*/ 222286 h 319468"/>
                  <a:gd name="connsiteX246" fmla="*/ 1166321 w 4191000"/>
                  <a:gd name="connsiteY246" fmla="*/ 246479 h 319468"/>
                  <a:gd name="connsiteX247" fmla="*/ 1170512 w 4191000"/>
                  <a:gd name="connsiteY247" fmla="*/ 232477 h 319468"/>
                  <a:gd name="connsiteX248" fmla="*/ 1174703 w 4191000"/>
                  <a:gd name="connsiteY248" fmla="*/ 225238 h 319468"/>
                  <a:gd name="connsiteX249" fmla="*/ 1183085 w 4191000"/>
                  <a:gd name="connsiteY249" fmla="*/ 238764 h 319468"/>
                  <a:gd name="connsiteX250" fmla="*/ 1187276 w 4191000"/>
                  <a:gd name="connsiteY250" fmla="*/ 202093 h 319468"/>
                  <a:gd name="connsiteX251" fmla="*/ 1195753 w 4191000"/>
                  <a:gd name="connsiteY251" fmla="*/ 229906 h 319468"/>
                  <a:gd name="connsiteX252" fmla="*/ 1199944 w 4191000"/>
                  <a:gd name="connsiteY252" fmla="*/ 208093 h 319468"/>
                  <a:gd name="connsiteX253" fmla="*/ 1204135 w 4191000"/>
                  <a:gd name="connsiteY253" fmla="*/ 214666 h 319468"/>
                  <a:gd name="connsiteX254" fmla="*/ 1208326 w 4191000"/>
                  <a:gd name="connsiteY254" fmla="*/ 237716 h 319468"/>
                  <a:gd name="connsiteX255" fmla="*/ 1212517 w 4191000"/>
                  <a:gd name="connsiteY255" fmla="*/ 222095 h 319468"/>
                  <a:gd name="connsiteX256" fmla="*/ 1216708 w 4191000"/>
                  <a:gd name="connsiteY256" fmla="*/ 261719 h 319468"/>
                  <a:gd name="connsiteX257" fmla="*/ 1220899 w 4191000"/>
                  <a:gd name="connsiteY257" fmla="*/ 226000 h 319468"/>
                  <a:gd name="connsiteX258" fmla="*/ 1225090 w 4191000"/>
                  <a:gd name="connsiteY258" fmla="*/ 268006 h 319468"/>
                  <a:gd name="connsiteX259" fmla="*/ 1229281 w 4191000"/>
                  <a:gd name="connsiteY259" fmla="*/ 201997 h 319468"/>
                  <a:gd name="connsiteX260" fmla="*/ 1233472 w 4191000"/>
                  <a:gd name="connsiteY260" fmla="*/ 228667 h 319468"/>
                  <a:gd name="connsiteX261" fmla="*/ 1237663 w 4191000"/>
                  <a:gd name="connsiteY261" fmla="*/ 261338 h 319468"/>
                  <a:gd name="connsiteX262" fmla="*/ 1250236 w 4191000"/>
                  <a:gd name="connsiteY262" fmla="*/ 192568 h 319468"/>
                  <a:gd name="connsiteX263" fmla="*/ 1254427 w 4191000"/>
                  <a:gd name="connsiteY263" fmla="*/ 220000 h 319468"/>
                  <a:gd name="connsiteX264" fmla="*/ 1258618 w 4191000"/>
                  <a:gd name="connsiteY264" fmla="*/ 233525 h 319468"/>
                  <a:gd name="connsiteX265" fmla="*/ 1262809 w 4191000"/>
                  <a:gd name="connsiteY265" fmla="*/ 215523 h 319468"/>
                  <a:gd name="connsiteX266" fmla="*/ 1267000 w 4191000"/>
                  <a:gd name="connsiteY266" fmla="*/ 186472 h 319468"/>
                  <a:gd name="connsiteX267" fmla="*/ 1271191 w 4191000"/>
                  <a:gd name="connsiteY267" fmla="*/ 221143 h 319468"/>
                  <a:gd name="connsiteX268" fmla="*/ 1275382 w 4191000"/>
                  <a:gd name="connsiteY268" fmla="*/ 203807 h 319468"/>
                  <a:gd name="connsiteX269" fmla="*/ 1279573 w 4191000"/>
                  <a:gd name="connsiteY269" fmla="*/ 240955 h 319468"/>
                  <a:gd name="connsiteX270" fmla="*/ 1283764 w 4191000"/>
                  <a:gd name="connsiteY270" fmla="*/ 182376 h 319468"/>
                  <a:gd name="connsiteX271" fmla="*/ 1288051 w 4191000"/>
                  <a:gd name="connsiteY271" fmla="*/ 223524 h 319468"/>
                  <a:gd name="connsiteX272" fmla="*/ 1292242 w 4191000"/>
                  <a:gd name="connsiteY272" fmla="*/ 216571 h 319468"/>
                  <a:gd name="connsiteX273" fmla="*/ 1296433 w 4191000"/>
                  <a:gd name="connsiteY273" fmla="*/ 252575 h 319468"/>
                  <a:gd name="connsiteX274" fmla="*/ 1300623 w 4191000"/>
                  <a:gd name="connsiteY274" fmla="*/ 223810 h 319468"/>
                  <a:gd name="connsiteX275" fmla="*/ 1304815 w 4191000"/>
                  <a:gd name="connsiteY275" fmla="*/ 247146 h 319468"/>
                  <a:gd name="connsiteX276" fmla="*/ 1309006 w 4191000"/>
                  <a:gd name="connsiteY276" fmla="*/ 213808 h 319468"/>
                  <a:gd name="connsiteX277" fmla="*/ 1313197 w 4191000"/>
                  <a:gd name="connsiteY277" fmla="*/ 225524 h 319468"/>
                  <a:gd name="connsiteX278" fmla="*/ 1317388 w 4191000"/>
                  <a:gd name="connsiteY278" fmla="*/ 250480 h 319468"/>
                  <a:gd name="connsiteX279" fmla="*/ 1329961 w 4191000"/>
                  <a:gd name="connsiteY279" fmla="*/ 190663 h 319468"/>
                  <a:gd name="connsiteX280" fmla="*/ 1334152 w 4191000"/>
                  <a:gd name="connsiteY280" fmla="*/ 219428 h 319468"/>
                  <a:gd name="connsiteX281" fmla="*/ 1342534 w 4191000"/>
                  <a:gd name="connsiteY281" fmla="*/ 225143 h 319468"/>
                  <a:gd name="connsiteX282" fmla="*/ 1346725 w 4191000"/>
                  <a:gd name="connsiteY282" fmla="*/ 237430 h 319468"/>
                  <a:gd name="connsiteX283" fmla="*/ 1350916 w 4191000"/>
                  <a:gd name="connsiteY283" fmla="*/ 165421 h 319468"/>
                  <a:gd name="connsiteX284" fmla="*/ 1355107 w 4191000"/>
                  <a:gd name="connsiteY284" fmla="*/ 193425 h 319468"/>
                  <a:gd name="connsiteX285" fmla="*/ 1359298 w 4191000"/>
                  <a:gd name="connsiteY285" fmla="*/ 206855 h 319468"/>
                  <a:gd name="connsiteX286" fmla="*/ 1363489 w 4191000"/>
                  <a:gd name="connsiteY286" fmla="*/ 243241 h 319468"/>
                  <a:gd name="connsiteX287" fmla="*/ 1367680 w 4191000"/>
                  <a:gd name="connsiteY287" fmla="*/ 158563 h 319468"/>
                  <a:gd name="connsiteX288" fmla="*/ 1371871 w 4191000"/>
                  <a:gd name="connsiteY288" fmla="*/ 237335 h 319468"/>
                  <a:gd name="connsiteX289" fmla="*/ 1376062 w 4191000"/>
                  <a:gd name="connsiteY289" fmla="*/ 221333 h 319468"/>
                  <a:gd name="connsiteX290" fmla="*/ 1380253 w 4191000"/>
                  <a:gd name="connsiteY290" fmla="*/ 244193 h 319468"/>
                  <a:gd name="connsiteX291" fmla="*/ 1384539 w 4191000"/>
                  <a:gd name="connsiteY291" fmla="*/ 169708 h 319468"/>
                  <a:gd name="connsiteX292" fmla="*/ 1388730 w 4191000"/>
                  <a:gd name="connsiteY292" fmla="*/ 181233 h 319468"/>
                  <a:gd name="connsiteX293" fmla="*/ 1392921 w 4191000"/>
                  <a:gd name="connsiteY293" fmla="*/ 213713 h 319468"/>
                  <a:gd name="connsiteX294" fmla="*/ 1409685 w 4191000"/>
                  <a:gd name="connsiteY294" fmla="*/ 198568 h 319468"/>
                  <a:gd name="connsiteX295" fmla="*/ 1413876 w 4191000"/>
                  <a:gd name="connsiteY295" fmla="*/ 179328 h 319468"/>
                  <a:gd name="connsiteX296" fmla="*/ 1418067 w 4191000"/>
                  <a:gd name="connsiteY296" fmla="*/ 180947 h 319468"/>
                  <a:gd name="connsiteX297" fmla="*/ 1422258 w 4191000"/>
                  <a:gd name="connsiteY297" fmla="*/ 208474 h 319468"/>
                  <a:gd name="connsiteX298" fmla="*/ 1426449 w 4191000"/>
                  <a:gd name="connsiteY298" fmla="*/ 216380 h 319468"/>
                  <a:gd name="connsiteX299" fmla="*/ 1430640 w 4191000"/>
                  <a:gd name="connsiteY299" fmla="*/ 242479 h 319468"/>
                  <a:gd name="connsiteX300" fmla="*/ 1439022 w 4191000"/>
                  <a:gd name="connsiteY300" fmla="*/ 175804 h 319468"/>
                  <a:gd name="connsiteX301" fmla="*/ 1443213 w 4191000"/>
                  <a:gd name="connsiteY301" fmla="*/ 218666 h 319468"/>
                  <a:gd name="connsiteX302" fmla="*/ 1455786 w 4191000"/>
                  <a:gd name="connsiteY302" fmla="*/ 180661 h 319468"/>
                  <a:gd name="connsiteX303" fmla="*/ 1459977 w 4191000"/>
                  <a:gd name="connsiteY303" fmla="*/ 200664 h 319468"/>
                  <a:gd name="connsiteX304" fmla="*/ 1464168 w 4191000"/>
                  <a:gd name="connsiteY304" fmla="*/ 224667 h 319468"/>
                  <a:gd name="connsiteX305" fmla="*/ 1468359 w 4191000"/>
                  <a:gd name="connsiteY305" fmla="*/ 187996 h 319468"/>
                  <a:gd name="connsiteX306" fmla="*/ 1472550 w 4191000"/>
                  <a:gd name="connsiteY306" fmla="*/ 210570 h 319468"/>
                  <a:gd name="connsiteX307" fmla="*/ 1476836 w 4191000"/>
                  <a:gd name="connsiteY307" fmla="*/ 181042 h 319468"/>
                  <a:gd name="connsiteX308" fmla="*/ 1481027 w 4191000"/>
                  <a:gd name="connsiteY308" fmla="*/ 177613 h 319468"/>
                  <a:gd name="connsiteX309" fmla="*/ 1485218 w 4191000"/>
                  <a:gd name="connsiteY309" fmla="*/ 151515 h 319468"/>
                  <a:gd name="connsiteX310" fmla="*/ 1497791 w 4191000"/>
                  <a:gd name="connsiteY310" fmla="*/ 235335 h 319468"/>
                  <a:gd name="connsiteX311" fmla="*/ 1501982 w 4191000"/>
                  <a:gd name="connsiteY311" fmla="*/ 180090 h 319468"/>
                  <a:gd name="connsiteX312" fmla="*/ 1506173 w 4191000"/>
                  <a:gd name="connsiteY312" fmla="*/ 187043 h 319468"/>
                  <a:gd name="connsiteX313" fmla="*/ 1510364 w 4191000"/>
                  <a:gd name="connsiteY313" fmla="*/ 163516 h 319468"/>
                  <a:gd name="connsiteX314" fmla="*/ 1522937 w 4191000"/>
                  <a:gd name="connsiteY314" fmla="*/ 208379 h 319468"/>
                  <a:gd name="connsiteX315" fmla="*/ 1527128 w 4191000"/>
                  <a:gd name="connsiteY315" fmla="*/ 139704 h 319468"/>
                  <a:gd name="connsiteX316" fmla="*/ 1531319 w 4191000"/>
                  <a:gd name="connsiteY316" fmla="*/ 166469 h 319468"/>
                  <a:gd name="connsiteX317" fmla="*/ 1535510 w 4191000"/>
                  <a:gd name="connsiteY317" fmla="*/ 150086 h 319468"/>
                  <a:gd name="connsiteX318" fmla="*/ 1539701 w 4191000"/>
                  <a:gd name="connsiteY318" fmla="*/ 139228 h 319468"/>
                  <a:gd name="connsiteX319" fmla="*/ 1552274 w 4191000"/>
                  <a:gd name="connsiteY319" fmla="*/ 200092 h 319468"/>
                  <a:gd name="connsiteX320" fmla="*/ 1556465 w 4191000"/>
                  <a:gd name="connsiteY320" fmla="*/ 173803 h 319468"/>
                  <a:gd name="connsiteX321" fmla="*/ 1564847 w 4191000"/>
                  <a:gd name="connsiteY321" fmla="*/ 157897 h 319468"/>
                  <a:gd name="connsiteX322" fmla="*/ 1569038 w 4191000"/>
                  <a:gd name="connsiteY322" fmla="*/ 183709 h 319468"/>
                  <a:gd name="connsiteX323" fmla="*/ 1577515 w 4191000"/>
                  <a:gd name="connsiteY323" fmla="*/ 121797 h 319468"/>
                  <a:gd name="connsiteX324" fmla="*/ 1581706 w 4191000"/>
                  <a:gd name="connsiteY324" fmla="*/ 149800 h 319468"/>
                  <a:gd name="connsiteX325" fmla="*/ 1585897 w 4191000"/>
                  <a:gd name="connsiteY325" fmla="*/ 121511 h 319468"/>
                  <a:gd name="connsiteX326" fmla="*/ 1590088 w 4191000"/>
                  <a:gd name="connsiteY326" fmla="*/ 176470 h 319468"/>
                  <a:gd name="connsiteX327" fmla="*/ 1598470 w 4191000"/>
                  <a:gd name="connsiteY327" fmla="*/ 146467 h 319468"/>
                  <a:gd name="connsiteX328" fmla="*/ 1602661 w 4191000"/>
                  <a:gd name="connsiteY328" fmla="*/ 151515 h 319468"/>
                  <a:gd name="connsiteX329" fmla="*/ 1606852 w 4191000"/>
                  <a:gd name="connsiteY329" fmla="*/ 169041 h 319468"/>
                  <a:gd name="connsiteX330" fmla="*/ 1611043 w 4191000"/>
                  <a:gd name="connsiteY330" fmla="*/ 147324 h 319468"/>
                  <a:gd name="connsiteX331" fmla="*/ 1615234 w 4191000"/>
                  <a:gd name="connsiteY331" fmla="*/ 131703 h 319468"/>
                  <a:gd name="connsiteX332" fmla="*/ 1619425 w 4191000"/>
                  <a:gd name="connsiteY332" fmla="*/ 148848 h 319468"/>
                  <a:gd name="connsiteX333" fmla="*/ 1623616 w 4191000"/>
                  <a:gd name="connsiteY333" fmla="*/ 183233 h 319468"/>
                  <a:gd name="connsiteX334" fmla="*/ 1627807 w 4191000"/>
                  <a:gd name="connsiteY334" fmla="*/ 130465 h 319468"/>
                  <a:gd name="connsiteX335" fmla="*/ 1636189 w 4191000"/>
                  <a:gd name="connsiteY335" fmla="*/ 158944 h 319468"/>
                  <a:gd name="connsiteX336" fmla="*/ 1640380 w 4191000"/>
                  <a:gd name="connsiteY336" fmla="*/ 134751 h 319468"/>
                  <a:gd name="connsiteX337" fmla="*/ 1644571 w 4191000"/>
                  <a:gd name="connsiteY337" fmla="*/ 113320 h 319468"/>
                  <a:gd name="connsiteX338" fmla="*/ 1648762 w 4191000"/>
                  <a:gd name="connsiteY338" fmla="*/ 124750 h 319468"/>
                  <a:gd name="connsiteX339" fmla="*/ 1652953 w 4191000"/>
                  <a:gd name="connsiteY339" fmla="*/ 117130 h 319468"/>
                  <a:gd name="connsiteX340" fmla="*/ 1661335 w 4191000"/>
                  <a:gd name="connsiteY340" fmla="*/ 159802 h 319468"/>
                  <a:gd name="connsiteX341" fmla="*/ 1665526 w 4191000"/>
                  <a:gd name="connsiteY341" fmla="*/ 140942 h 319468"/>
                  <a:gd name="connsiteX342" fmla="*/ 1674004 w 4191000"/>
                  <a:gd name="connsiteY342" fmla="*/ 100937 h 319468"/>
                  <a:gd name="connsiteX343" fmla="*/ 1678194 w 4191000"/>
                  <a:gd name="connsiteY343" fmla="*/ 136942 h 319468"/>
                  <a:gd name="connsiteX344" fmla="*/ 1682386 w 4191000"/>
                  <a:gd name="connsiteY344" fmla="*/ 151515 h 319468"/>
                  <a:gd name="connsiteX345" fmla="*/ 1686577 w 4191000"/>
                  <a:gd name="connsiteY345" fmla="*/ 118558 h 319468"/>
                  <a:gd name="connsiteX346" fmla="*/ 1690768 w 4191000"/>
                  <a:gd name="connsiteY346" fmla="*/ 90174 h 319468"/>
                  <a:gd name="connsiteX347" fmla="*/ 1694959 w 4191000"/>
                  <a:gd name="connsiteY347" fmla="*/ 161421 h 319468"/>
                  <a:gd name="connsiteX348" fmla="*/ 1703341 w 4191000"/>
                  <a:gd name="connsiteY348" fmla="*/ 121797 h 319468"/>
                  <a:gd name="connsiteX349" fmla="*/ 1707532 w 4191000"/>
                  <a:gd name="connsiteY349" fmla="*/ 117320 h 319468"/>
                  <a:gd name="connsiteX350" fmla="*/ 1711723 w 4191000"/>
                  <a:gd name="connsiteY350" fmla="*/ 86173 h 319468"/>
                  <a:gd name="connsiteX351" fmla="*/ 1715914 w 4191000"/>
                  <a:gd name="connsiteY351" fmla="*/ 87412 h 319468"/>
                  <a:gd name="connsiteX352" fmla="*/ 1720105 w 4191000"/>
                  <a:gd name="connsiteY352" fmla="*/ 148086 h 319468"/>
                  <a:gd name="connsiteX353" fmla="*/ 1728487 w 4191000"/>
                  <a:gd name="connsiteY353" fmla="*/ 95413 h 319468"/>
                  <a:gd name="connsiteX354" fmla="*/ 1732678 w 4191000"/>
                  <a:gd name="connsiteY354" fmla="*/ 124369 h 319468"/>
                  <a:gd name="connsiteX355" fmla="*/ 1736869 w 4191000"/>
                  <a:gd name="connsiteY355" fmla="*/ 154849 h 319468"/>
                  <a:gd name="connsiteX356" fmla="*/ 1741060 w 4191000"/>
                  <a:gd name="connsiteY356" fmla="*/ 106176 h 319468"/>
                  <a:gd name="connsiteX357" fmla="*/ 1745251 w 4191000"/>
                  <a:gd name="connsiteY357" fmla="*/ 150753 h 319468"/>
                  <a:gd name="connsiteX358" fmla="*/ 1749442 w 4191000"/>
                  <a:gd name="connsiteY358" fmla="*/ 138370 h 319468"/>
                  <a:gd name="connsiteX359" fmla="*/ 1753633 w 4191000"/>
                  <a:gd name="connsiteY359" fmla="*/ 116749 h 319468"/>
                  <a:gd name="connsiteX360" fmla="*/ 1762015 w 4191000"/>
                  <a:gd name="connsiteY360" fmla="*/ 83602 h 319468"/>
                  <a:gd name="connsiteX361" fmla="*/ 1766301 w 4191000"/>
                  <a:gd name="connsiteY361" fmla="*/ 114748 h 319468"/>
                  <a:gd name="connsiteX362" fmla="*/ 1770492 w 4191000"/>
                  <a:gd name="connsiteY362" fmla="*/ 133227 h 319468"/>
                  <a:gd name="connsiteX363" fmla="*/ 1774683 w 4191000"/>
                  <a:gd name="connsiteY363" fmla="*/ 81887 h 319468"/>
                  <a:gd name="connsiteX364" fmla="*/ 1778874 w 4191000"/>
                  <a:gd name="connsiteY364" fmla="*/ 81220 h 319468"/>
                  <a:gd name="connsiteX365" fmla="*/ 1783065 w 4191000"/>
                  <a:gd name="connsiteY365" fmla="*/ 120082 h 319468"/>
                  <a:gd name="connsiteX366" fmla="*/ 1787256 w 4191000"/>
                  <a:gd name="connsiteY366" fmla="*/ 88364 h 319468"/>
                  <a:gd name="connsiteX367" fmla="*/ 1791447 w 4191000"/>
                  <a:gd name="connsiteY367" fmla="*/ 106747 h 319468"/>
                  <a:gd name="connsiteX368" fmla="*/ 1795638 w 4191000"/>
                  <a:gd name="connsiteY368" fmla="*/ 118939 h 319468"/>
                  <a:gd name="connsiteX369" fmla="*/ 1804020 w 4191000"/>
                  <a:gd name="connsiteY369" fmla="*/ 42644 h 319468"/>
                  <a:gd name="connsiteX370" fmla="*/ 1808211 w 4191000"/>
                  <a:gd name="connsiteY370" fmla="*/ 100556 h 319468"/>
                  <a:gd name="connsiteX371" fmla="*/ 1812402 w 4191000"/>
                  <a:gd name="connsiteY371" fmla="*/ 109700 h 319468"/>
                  <a:gd name="connsiteX372" fmla="*/ 1816593 w 4191000"/>
                  <a:gd name="connsiteY372" fmla="*/ 87602 h 319468"/>
                  <a:gd name="connsiteX373" fmla="*/ 1820784 w 4191000"/>
                  <a:gd name="connsiteY373" fmla="*/ 78268 h 319468"/>
                  <a:gd name="connsiteX374" fmla="*/ 1824975 w 4191000"/>
                  <a:gd name="connsiteY374" fmla="*/ 97222 h 319468"/>
                  <a:gd name="connsiteX375" fmla="*/ 1829166 w 4191000"/>
                  <a:gd name="connsiteY375" fmla="*/ 100175 h 319468"/>
                  <a:gd name="connsiteX376" fmla="*/ 1833357 w 4191000"/>
                  <a:gd name="connsiteY376" fmla="*/ 90745 h 319468"/>
                  <a:gd name="connsiteX377" fmla="*/ 1837548 w 4191000"/>
                  <a:gd name="connsiteY377" fmla="*/ 77887 h 319468"/>
                  <a:gd name="connsiteX378" fmla="*/ 1841739 w 4191000"/>
                  <a:gd name="connsiteY378" fmla="*/ 100842 h 319468"/>
                  <a:gd name="connsiteX379" fmla="*/ 1845930 w 4191000"/>
                  <a:gd name="connsiteY379" fmla="*/ 108748 h 319468"/>
                  <a:gd name="connsiteX380" fmla="*/ 1850121 w 4191000"/>
                  <a:gd name="connsiteY380" fmla="*/ 78934 h 319468"/>
                  <a:gd name="connsiteX381" fmla="*/ 1858598 w 4191000"/>
                  <a:gd name="connsiteY381" fmla="*/ 50931 h 319468"/>
                  <a:gd name="connsiteX382" fmla="*/ 1862789 w 4191000"/>
                  <a:gd name="connsiteY382" fmla="*/ 74077 h 319468"/>
                  <a:gd name="connsiteX383" fmla="*/ 1866980 w 4191000"/>
                  <a:gd name="connsiteY383" fmla="*/ 38644 h 319468"/>
                  <a:gd name="connsiteX384" fmla="*/ 1871171 w 4191000"/>
                  <a:gd name="connsiteY384" fmla="*/ 55503 h 319468"/>
                  <a:gd name="connsiteX385" fmla="*/ 1875362 w 4191000"/>
                  <a:gd name="connsiteY385" fmla="*/ 94079 h 319468"/>
                  <a:gd name="connsiteX386" fmla="*/ 1883744 w 4191000"/>
                  <a:gd name="connsiteY386" fmla="*/ 42454 h 319468"/>
                  <a:gd name="connsiteX387" fmla="*/ 1887935 w 4191000"/>
                  <a:gd name="connsiteY387" fmla="*/ 76839 h 319468"/>
                  <a:gd name="connsiteX388" fmla="*/ 1892126 w 4191000"/>
                  <a:gd name="connsiteY388" fmla="*/ 79411 h 319468"/>
                  <a:gd name="connsiteX389" fmla="*/ 1896317 w 4191000"/>
                  <a:gd name="connsiteY389" fmla="*/ 63409 h 319468"/>
                  <a:gd name="connsiteX390" fmla="*/ 1900508 w 4191000"/>
                  <a:gd name="connsiteY390" fmla="*/ 75124 h 319468"/>
                  <a:gd name="connsiteX391" fmla="*/ 1904699 w 4191000"/>
                  <a:gd name="connsiteY391" fmla="*/ 61313 h 319468"/>
                  <a:gd name="connsiteX392" fmla="*/ 1917272 w 4191000"/>
                  <a:gd name="connsiteY392" fmla="*/ 8449 h 319468"/>
                  <a:gd name="connsiteX393" fmla="*/ 1921463 w 4191000"/>
                  <a:gd name="connsiteY393" fmla="*/ 68838 h 319468"/>
                  <a:gd name="connsiteX394" fmla="*/ 1934036 w 4191000"/>
                  <a:gd name="connsiteY394" fmla="*/ 37405 h 319468"/>
                  <a:gd name="connsiteX395" fmla="*/ 1938227 w 4191000"/>
                  <a:gd name="connsiteY395" fmla="*/ 46454 h 319468"/>
                  <a:gd name="connsiteX396" fmla="*/ 1946609 w 4191000"/>
                  <a:gd name="connsiteY396" fmla="*/ 77315 h 319468"/>
                  <a:gd name="connsiteX397" fmla="*/ 1950800 w 4191000"/>
                  <a:gd name="connsiteY397" fmla="*/ 72172 h 319468"/>
                  <a:gd name="connsiteX398" fmla="*/ 1959277 w 4191000"/>
                  <a:gd name="connsiteY398" fmla="*/ 31786 h 319468"/>
                  <a:gd name="connsiteX399" fmla="*/ 1963468 w 4191000"/>
                  <a:gd name="connsiteY399" fmla="*/ 57027 h 319468"/>
                  <a:gd name="connsiteX400" fmla="*/ 1967659 w 4191000"/>
                  <a:gd name="connsiteY400" fmla="*/ 28738 h 319468"/>
                  <a:gd name="connsiteX401" fmla="*/ 1971850 w 4191000"/>
                  <a:gd name="connsiteY401" fmla="*/ 37501 h 319468"/>
                  <a:gd name="connsiteX402" fmla="*/ 1976041 w 4191000"/>
                  <a:gd name="connsiteY402" fmla="*/ 82554 h 319468"/>
                  <a:gd name="connsiteX403" fmla="*/ 1980232 w 4191000"/>
                  <a:gd name="connsiteY403" fmla="*/ 1687 h 319468"/>
                  <a:gd name="connsiteX404" fmla="*/ 1984423 w 4191000"/>
                  <a:gd name="connsiteY404" fmla="*/ 46740 h 319468"/>
                  <a:gd name="connsiteX405" fmla="*/ 1988614 w 4191000"/>
                  <a:gd name="connsiteY405" fmla="*/ 47216 h 319468"/>
                  <a:gd name="connsiteX406" fmla="*/ 1992805 w 4191000"/>
                  <a:gd name="connsiteY406" fmla="*/ 44835 h 319468"/>
                  <a:gd name="connsiteX407" fmla="*/ 1996996 w 4191000"/>
                  <a:gd name="connsiteY407" fmla="*/ 14450 h 319468"/>
                  <a:gd name="connsiteX408" fmla="*/ 2001187 w 4191000"/>
                  <a:gd name="connsiteY408" fmla="*/ 46549 h 319468"/>
                  <a:gd name="connsiteX409" fmla="*/ 2005378 w 4191000"/>
                  <a:gd name="connsiteY409" fmla="*/ 9402 h 319468"/>
                  <a:gd name="connsiteX410" fmla="*/ 2013760 w 4191000"/>
                  <a:gd name="connsiteY410" fmla="*/ 50169 h 319468"/>
                  <a:gd name="connsiteX411" fmla="*/ 2017951 w 4191000"/>
                  <a:gd name="connsiteY411" fmla="*/ 25213 h 319468"/>
                  <a:gd name="connsiteX412" fmla="*/ 2026333 w 4191000"/>
                  <a:gd name="connsiteY412" fmla="*/ 83602 h 319468"/>
                  <a:gd name="connsiteX413" fmla="*/ 2030524 w 4191000"/>
                  <a:gd name="connsiteY413" fmla="*/ 80268 h 319468"/>
                  <a:gd name="connsiteX414" fmla="*/ 2034715 w 4191000"/>
                  <a:gd name="connsiteY414" fmla="*/ 62456 h 319468"/>
                  <a:gd name="connsiteX415" fmla="*/ 2038906 w 4191000"/>
                  <a:gd name="connsiteY415" fmla="*/ 18355 h 319468"/>
                  <a:gd name="connsiteX416" fmla="*/ 2043097 w 4191000"/>
                  <a:gd name="connsiteY416" fmla="*/ 37215 h 319468"/>
                  <a:gd name="connsiteX417" fmla="*/ 2047288 w 4191000"/>
                  <a:gd name="connsiteY417" fmla="*/ 16260 h 319468"/>
                  <a:gd name="connsiteX418" fmla="*/ 2059957 w 4191000"/>
                  <a:gd name="connsiteY418" fmla="*/ 54931 h 319468"/>
                  <a:gd name="connsiteX419" fmla="*/ 2064148 w 4191000"/>
                  <a:gd name="connsiteY419" fmla="*/ 47216 h 319468"/>
                  <a:gd name="connsiteX420" fmla="*/ 2072530 w 4191000"/>
                  <a:gd name="connsiteY420" fmla="*/ 40263 h 319468"/>
                  <a:gd name="connsiteX421" fmla="*/ 2076721 w 4191000"/>
                  <a:gd name="connsiteY421" fmla="*/ 92841 h 319468"/>
                  <a:gd name="connsiteX422" fmla="*/ 2089294 w 4191000"/>
                  <a:gd name="connsiteY422" fmla="*/ 9307 h 319468"/>
                  <a:gd name="connsiteX423" fmla="*/ 2093485 w 4191000"/>
                  <a:gd name="connsiteY423" fmla="*/ 63218 h 319468"/>
                  <a:gd name="connsiteX424" fmla="*/ 2097676 w 4191000"/>
                  <a:gd name="connsiteY424" fmla="*/ 59218 h 319468"/>
                  <a:gd name="connsiteX425" fmla="*/ 2101867 w 4191000"/>
                  <a:gd name="connsiteY425" fmla="*/ 24642 h 319468"/>
                  <a:gd name="connsiteX426" fmla="*/ 2106058 w 4191000"/>
                  <a:gd name="connsiteY426" fmla="*/ 46454 h 319468"/>
                  <a:gd name="connsiteX427" fmla="*/ 2110249 w 4191000"/>
                  <a:gd name="connsiteY427" fmla="*/ 163 h 319468"/>
                  <a:gd name="connsiteX428" fmla="*/ 2127013 w 4191000"/>
                  <a:gd name="connsiteY428" fmla="*/ 66076 h 319468"/>
                  <a:gd name="connsiteX429" fmla="*/ 2131204 w 4191000"/>
                  <a:gd name="connsiteY429" fmla="*/ 27880 h 319468"/>
                  <a:gd name="connsiteX430" fmla="*/ 2135395 w 4191000"/>
                  <a:gd name="connsiteY430" fmla="*/ 31881 h 319468"/>
                  <a:gd name="connsiteX431" fmla="*/ 2139586 w 4191000"/>
                  <a:gd name="connsiteY431" fmla="*/ 57979 h 319468"/>
                  <a:gd name="connsiteX432" fmla="*/ 2148063 w 4191000"/>
                  <a:gd name="connsiteY432" fmla="*/ 68362 h 319468"/>
                  <a:gd name="connsiteX433" fmla="*/ 2152254 w 4191000"/>
                  <a:gd name="connsiteY433" fmla="*/ 62742 h 319468"/>
                  <a:gd name="connsiteX434" fmla="*/ 2156445 w 4191000"/>
                  <a:gd name="connsiteY434" fmla="*/ 56646 h 319468"/>
                  <a:gd name="connsiteX435" fmla="*/ 2160636 w 4191000"/>
                  <a:gd name="connsiteY435" fmla="*/ 60075 h 319468"/>
                  <a:gd name="connsiteX436" fmla="*/ 2164827 w 4191000"/>
                  <a:gd name="connsiteY436" fmla="*/ 39977 h 319468"/>
                  <a:gd name="connsiteX437" fmla="*/ 2169018 w 4191000"/>
                  <a:gd name="connsiteY437" fmla="*/ 14164 h 319468"/>
                  <a:gd name="connsiteX438" fmla="*/ 2173209 w 4191000"/>
                  <a:gd name="connsiteY438" fmla="*/ 85792 h 319468"/>
                  <a:gd name="connsiteX439" fmla="*/ 2177400 w 4191000"/>
                  <a:gd name="connsiteY439" fmla="*/ 15974 h 319468"/>
                  <a:gd name="connsiteX440" fmla="*/ 2181591 w 4191000"/>
                  <a:gd name="connsiteY440" fmla="*/ 81601 h 319468"/>
                  <a:gd name="connsiteX441" fmla="*/ 2185782 w 4191000"/>
                  <a:gd name="connsiteY441" fmla="*/ 56836 h 319468"/>
                  <a:gd name="connsiteX442" fmla="*/ 2189973 w 4191000"/>
                  <a:gd name="connsiteY442" fmla="*/ 64742 h 319468"/>
                  <a:gd name="connsiteX443" fmla="*/ 2194164 w 4191000"/>
                  <a:gd name="connsiteY443" fmla="*/ 98461 h 319468"/>
                  <a:gd name="connsiteX444" fmla="*/ 2202546 w 4191000"/>
                  <a:gd name="connsiteY444" fmla="*/ 50931 h 319468"/>
                  <a:gd name="connsiteX445" fmla="*/ 2206737 w 4191000"/>
                  <a:gd name="connsiteY445" fmla="*/ 48073 h 319468"/>
                  <a:gd name="connsiteX446" fmla="*/ 2210928 w 4191000"/>
                  <a:gd name="connsiteY446" fmla="*/ 54074 h 319468"/>
                  <a:gd name="connsiteX447" fmla="*/ 2215119 w 4191000"/>
                  <a:gd name="connsiteY447" fmla="*/ 78363 h 319468"/>
                  <a:gd name="connsiteX448" fmla="*/ 2219310 w 4191000"/>
                  <a:gd name="connsiteY448" fmla="*/ 28357 h 319468"/>
                  <a:gd name="connsiteX449" fmla="*/ 2223501 w 4191000"/>
                  <a:gd name="connsiteY449" fmla="*/ 58075 h 319468"/>
                  <a:gd name="connsiteX450" fmla="*/ 2227692 w 4191000"/>
                  <a:gd name="connsiteY450" fmla="*/ 60551 h 319468"/>
                  <a:gd name="connsiteX451" fmla="*/ 2231883 w 4191000"/>
                  <a:gd name="connsiteY451" fmla="*/ 76077 h 319468"/>
                  <a:gd name="connsiteX452" fmla="*/ 2236074 w 4191000"/>
                  <a:gd name="connsiteY452" fmla="*/ 21499 h 319468"/>
                  <a:gd name="connsiteX453" fmla="*/ 2240360 w 4191000"/>
                  <a:gd name="connsiteY453" fmla="*/ 71314 h 319468"/>
                  <a:gd name="connsiteX454" fmla="*/ 2244551 w 4191000"/>
                  <a:gd name="connsiteY454" fmla="*/ 68457 h 319468"/>
                  <a:gd name="connsiteX455" fmla="*/ 2248742 w 4191000"/>
                  <a:gd name="connsiteY455" fmla="*/ 20546 h 319468"/>
                  <a:gd name="connsiteX456" fmla="*/ 2261315 w 4191000"/>
                  <a:gd name="connsiteY456" fmla="*/ 73981 h 319468"/>
                  <a:gd name="connsiteX457" fmla="*/ 2265506 w 4191000"/>
                  <a:gd name="connsiteY457" fmla="*/ 66266 h 319468"/>
                  <a:gd name="connsiteX458" fmla="*/ 2269697 w 4191000"/>
                  <a:gd name="connsiteY458" fmla="*/ 45216 h 319468"/>
                  <a:gd name="connsiteX459" fmla="*/ 2273888 w 4191000"/>
                  <a:gd name="connsiteY459" fmla="*/ 76648 h 319468"/>
                  <a:gd name="connsiteX460" fmla="*/ 2278079 w 4191000"/>
                  <a:gd name="connsiteY460" fmla="*/ 75124 h 319468"/>
                  <a:gd name="connsiteX461" fmla="*/ 2282270 w 4191000"/>
                  <a:gd name="connsiteY461" fmla="*/ 47121 h 319468"/>
                  <a:gd name="connsiteX462" fmla="*/ 2286461 w 4191000"/>
                  <a:gd name="connsiteY462" fmla="*/ 70362 h 319468"/>
                  <a:gd name="connsiteX463" fmla="*/ 2290652 w 4191000"/>
                  <a:gd name="connsiteY463" fmla="*/ 46359 h 319468"/>
                  <a:gd name="connsiteX464" fmla="*/ 2294843 w 4191000"/>
                  <a:gd name="connsiteY464" fmla="*/ 101794 h 319468"/>
                  <a:gd name="connsiteX465" fmla="*/ 2299034 w 4191000"/>
                  <a:gd name="connsiteY465" fmla="*/ 57313 h 319468"/>
                  <a:gd name="connsiteX466" fmla="*/ 2311607 w 4191000"/>
                  <a:gd name="connsiteY466" fmla="*/ 88174 h 319468"/>
                  <a:gd name="connsiteX467" fmla="*/ 2315798 w 4191000"/>
                  <a:gd name="connsiteY467" fmla="*/ 78839 h 319468"/>
                  <a:gd name="connsiteX468" fmla="*/ 2319989 w 4191000"/>
                  <a:gd name="connsiteY468" fmla="*/ 79792 h 319468"/>
                  <a:gd name="connsiteX469" fmla="*/ 2324180 w 4191000"/>
                  <a:gd name="connsiteY469" fmla="*/ 73124 h 319468"/>
                  <a:gd name="connsiteX470" fmla="*/ 2328371 w 4191000"/>
                  <a:gd name="connsiteY470" fmla="*/ 47692 h 319468"/>
                  <a:gd name="connsiteX471" fmla="*/ 2332562 w 4191000"/>
                  <a:gd name="connsiteY471" fmla="*/ 81506 h 319468"/>
                  <a:gd name="connsiteX472" fmla="*/ 2336848 w 4191000"/>
                  <a:gd name="connsiteY472" fmla="*/ 145609 h 319468"/>
                  <a:gd name="connsiteX473" fmla="*/ 2341039 w 4191000"/>
                  <a:gd name="connsiteY473" fmla="*/ 54074 h 319468"/>
                  <a:gd name="connsiteX474" fmla="*/ 2349421 w 4191000"/>
                  <a:gd name="connsiteY474" fmla="*/ 78934 h 319468"/>
                  <a:gd name="connsiteX475" fmla="*/ 2353612 w 4191000"/>
                  <a:gd name="connsiteY475" fmla="*/ 40930 h 319468"/>
                  <a:gd name="connsiteX476" fmla="*/ 2357803 w 4191000"/>
                  <a:gd name="connsiteY476" fmla="*/ 102747 h 319468"/>
                  <a:gd name="connsiteX477" fmla="*/ 2361994 w 4191000"/>
                  <a:gd name="connsiteY477" fmla="*/ 85888 h 319468"/>
                  <a:gd name="connsiteX478" fmla="*/ 2366185 w 4191000"/>
                  <a:gd name="connsiteY478" fmla="*/ 73315 h 319468"/>
                  <a:gd name="connsiteX479" fmla="*/ 2370376 w 4191000"/>
                  <a:gd name="connsiteY479" fmla="*/ 88174 h 319468"/>
                  <a:gd name="connsiteX480" fmla="*/ 2374567 w 4191000"/>
                  <a:gd name="connsiteY480" fmla="*/ 71886 h 319468"/>
                  <a:gd name="connsiteX481" fmla="*/ 2378758 w 4191000"/>
                  <a:gd name="connsiteY481" fmla="*/ 113701 h 319468"/>
                  <a:gd name="connsiteX482" fmla="*/ 2382949 w 4191000"/>
                  <a:gd name="connsiteY482" fmla="*/ 73124 h 319468"/>
                  <a:gd name="connsiteX483" fmla="*/ 2387140 w 4191000"/>
                  <a:gd name="connsiteY483" fmla="*/ 89602 h 319468"/>
                  <a:gd name="connsiteX484" fmla="*/ 2391331 w 4191000"/>
                  <a:gd name="connsiteY484" fmla="*/ 69028 h 319468"/>
                  <a:gd name="connsiteX485" fmla="*/ 2395522 w 4191000"/>
                  <a:gd name="connsiteY485" fmla="*/ 65123 h 319468"/>
                  <a:gd name="connsiteX486" fmla="*/ 2399713 w 4191000"/>
                  <a:gd name="connsiteY486" fmla="*/ 85983 h 319468"/>
                  <a:gd name="connsiteX487" fmla="*/ 2403904 w 4191000"/>
                  <a:gd name="connsiteY487" fmla="*/ 49597 h 319468"/>
                  <a:gd name="connsiteX488" fmla="*/ 2408095 w 4191000"/>
                  <a:gd name="connsiteY488" fmla="*/ 118368 h 319468"/>
                  <a:gd name="connsiteX489" fmla="*/ 2412286 w 4191000"/>
                  <a:gd name="connsiteY489" fmla="*/ 82935 h 319468"/>
                  <a:gd name="connsiteX490" fmla="*/ 2416477 w 4191000"/>
                  <a:gd name="connsiteY490" fmla="*/ 94270 h 319468"/>
                  <a:gd name="connsiteX491" fmla="*/ 2420668 w 4191000"/>
                  <a:gd name="connsiteY491" fmla="*/ 81506 h 319468"/>
                  <a:gd name="connsiteX492" fmla="*/ 2424859 w 4191000"/>
                  <a:gd name="connsiteY492" fmla="*/ 107414 h 319468"/>
                  <a:gd name="connsiteX493" fmla="*/ 2429146 w 4191000"/>
                  <a:gd name="connsiteY493" fmla="*/ 54550 h 319468"/>
                  <a:gd name="connsiteX494" fmla="*/ 2437528 w 4191000"/>
                  <a:gd name="connsiteY494" fmla="*/ 111986 h 319468"/>
                  <a:gd name="connsiteX495" fmla="*/ 2441719 w 4191000"/>
                  <a:gd name="connsiteY495" fmla="*/ 109605 h 319468"/>
                  <a:gd name="connsiteX496" fmla="*/ 2445910 w 4191000"/>
                  <a:gd name="connsiteY496" fmla="*/ 75315 h 319468"/>
                  <a:gd name="connsiteX497" fmla="*/ 2454292 w 4191000"/>
                  <a:gd name="connsiteY497" fmla="*/ 123511 h 319468"/>
                  <a:gd name="connsiteX498" fmla="*/ 2458483 w 4191000"/>
                  <a:gd name="connsiteY498" fmla="*/ 117034 h 319468"/>
                  <a:gd name="connsiteX499" fmla="*/ 2462674 w 4191000"/>
                  <a:gd name="connsiteY499" fmla="*/ 110843 h 319468"/>
                  <a:gd name="connsiteX500" fmla="*/ 2471056 w 4191000"/>
                  <a:gd name="connsiteY500" fmla="*/ 98556 h 319468"/>
                  <a:gd name="connsiteX501" fmla="*/ 2475246 w 4191000"/>
                  <a:gd name="connsiteY501" fmla="*/ 117511 h 319468"/>
                  <a:gd name="connsiteX502" fmla="*/ 2479438 w 4191000"/>
                  <a:gd name="connsiteY502" fmla="*/ 143609 h 319468"/>
                  <a:gd name="connsiteX503" fmla="*/ 2483629 w 4191000"/>
                  <a:gd name="connsiteY503" fmla="*/ 110272 h 319468"/>
                  <a:gd name="connsiteX504" fmla="*/ 2492011 w 4191000"/>
                  <a:gd name="connsiteY504" fmla="*/ 155420 h 319468"/>
                  <a:gd name="connsiteX505" fmla="*/ 2496202 w 4191000"/>
                  <a:gd name="connsiteY505" fmla="*/ 102461 h 319468"/>
                  <a:gd name="connsiteX506" fmla="*/ 2504584 w 4191000"/>
                  <a:gd name="connsiteY506" fmla="*/ 143228 h 319468"/>
                  <a:gd name="connsiteX507" fmla="*/ 2508775 w 4191000"/>
                  <a:gd name="connsiteY507" fmla="*/ 133798 h 319468"/>
                  <a:gd name="connsiteX508" fmla="*/ 2512966 w 4191000"/>
                  <a:gd name="connsiteY508" fmla="*/ 132846 h 319468"/>
                  <a:gd name="connsiteX509" fmla="*/ 2521348 w 4191000"/>
                  <a:gd name="connsiteY509" fmla="*/ 111034 h 319468"/>
                  <a:gd name="connsiteX510" fmla="*/ 2525634 w 4191000"/>
                  <a:gd name="connsiteY510" fmla="*/ 147991 h 319468"/>
                  <a:gd name="connsiteX511" fmla="*/ 2529825 w 4191000"/>
                  <a:gd name="connsiteY511" fmla="*/ 145609 h 319468"/>
                  <a:gd name="connsiteX512" fmla="*/ 2534016 w 4191000"/>
                  <a:gd name="connsiteY512" fmla="*/ 119130 h 319468"/>
                  <a:gd name="connsiteX513" fmla="*/ 2542398 w 4191000"/>
                  <a:gd name="connsiteY513" fmla="*/ 137227 h 319468"/>
                  <a:gd name="connsiteX514" fmla="*/ 2546589 w 4191000"/>
                  <a:gd name="connsiteY514" fmla="*/ 127226 h 319468"/>
                  <a:gd name="connsiteX515" fmla="*/ 2550780 w 4191000"/>
                  <a:gd name="connsiteY515" fmla="*/ 114748 h 319468"/>
                  <a:gd name="connsiteX516" fmla="*/ 2554971 w 4191000"/>
                  <a:gd name="connsiteY516" fmla="*/ 133036 h 319468"/>
                  <a:gd name="connsiteX517" fmla="*/ 2559162 w 4191000"/>
                  <a:gd name="connsiteY517" fmla="*/ 136656 h 319468"/>
                  <a:gd name="connsiteX518" fmla="*/ 2563353 w 4191000"/>
                  <a:gd name="connsiteY518" fmla="*/ 123892 h 319468"/>
                  <a:gd name="connsiteX519" fmla="*/ 2567544 w 4191000"/>
                  <a:gd name="connsiteY519" fmla="*/ 149038 h 319468"/>
                  <a:gd name="connsiteX520" fmla="*/ 2571735 w 4191000"/>
                  <a:gd name="connsiteY520" fmla="*/ 121035 h 319468"/>
                  <a:gd name="connsiteX521" fmla="*/ 2584308 w 4191000"/>
                  <a:gd name="connsiteY521" fmla="*/ 164564 h 319468"/>
                  <a:gd name="connsiteX522" fmla="*/ 2588499 w 4191000"/>
                  <a:gd name="connsiteY522" fmla="*/ 141990 h 319468"/>
                  <a:gd name="connsiteX523" fmla="*/ 2601072 w 4191000"/>
                  <a:gd name="connsiteY523" fmla="*/ 193425 h 319468"/>
                  <a:gd name="connsiteX524" fmla="*/ 2605263 w 4191000"/>
                  <a:gd name="connsiteY524" fmla="*/ 179042 h 319468"/>
                  <a:gd name="connsiteX525" fmla="*/ 2609454 w 4191000"/>
                  <a:gd name="connsiteY525" fmla="*/ 178661 h 319468"/>
                  <a:gd name="connsiteX526" fmla="*/ 2613645 w 4191000"/>
                  <a:gd name="connsiteY526" fmla="*/ 201902 h 319468"/>
                  <a:gd name="connsiteX527" fmla="*/ 2622122 w 4191000"/>
                  <a:gd name="connsiteY527" fmla="*/ 139704 h 319468"/>
                  <a:gd name="connsiteX528" fmla="*/ 2626313 w 4191000"/>
                  <a:gd name="connsiteY528" fmla="*/ 157706 h 319468"/>
                  <a:gd name="connsiteX529" fmla="*/ 2630504 w 4191000"/>
                  <a:gd name="connsiteY529" fmla="*/ 146181 h 319468"/>
                  <a:gd name="connsiteX530" fmla="*/ 2634695 w 4191000"/>
                  <a:gd name="connsiteY530" fmla="*/ 183805 h 319468"/>
                  <a:gd name="connsiteX531" fmla="*/ 2638886 w 4191000"/>
                  <a:gd name="connsiteY531" fmla="*/ 182376 h 319468"/>
                  <a:gd name="connsiteX532" fmla="*/ 2643077 w 4191000"/>
                  <a:gd name="connsiteY532" fmla="*/ 144657 h 319468"/>
                  <a:gd name="connsiteX533" fmla="*/ 2647268 w 4191000"/>
                  <a:gd name="connsiteY533" fmla="*/ 194092 h 319468"/>
                  <a:gd name="connsiteX534" fmla="*/ 2651459 w 4191000"/>
                  <a:gd name="connsiteY534" fmla="*/ 189234 h 319468"/>
                  <a:gd name="connsiteX535" fmla="*/ 2655650 w 4191000"/>
                  <a:gd name="connsiteY535" fmla="*/ 155706 h 319468"/>
                  <a:gd name="connsiteX536" fmla="*/ 2668223 w 4191000"/>
                  <a:gd name="connsiteY536" fmla="*/ 188186 h 319468"/>
                  <a:gd name="connsiteX537" fmla="*/ 2672414 w 4191000"/>
                  <a:gd name="connsiteY537" fmla="*/ 166279 h 319468"/>
                  <a:gd name="connsiteX538" fmla="*/ 2676605 w 4191000"/>
                  <a:gd name="connsiteY538" fmla="*/ 190472 h 319468"/>
                  <a:gd name="connsiteX539" fmla="*/ 2680796 w 4191000"/>
                  <a:gd name="connsiteY539" fmla="*/ 164850 h 319468"/>
                  <a:gd name="connsiteX540" fmla="*/ 2689178 w 4191000"/>
                  <a:gd name="connsiteY540" fmla="*/ 169993 h 319468"/>
                  <a:gd name="connsiteX541" fmla="*/ 2693369 w 4191000"/>
                  <a:gd name="connsiteY541" fmla="*/ 163040 h 319468"/>
                  <a:gd name="connsiteX542" fmla="*/ 2697560 w 4191000"/>
                  <a:gd name="connsiteY542" fmla="*/ 231715 h 319468"/>
                  <a:gd name="connsiteX543" fmla="*/ 2701751 w 4191000"/>
                  <a:gd name="connsiteY543" fmla="*/ 157611 h 319468"/>
                  <a:gd name="connsiteX544" fmla="*/ 2705942 w 4191000"/>
                  <a:gd name="connsiteY544" fmla="*/ 181138 h 319468"/>
                  <a:gd name="connsiteX545" fmla="*/ 2710133 w 4191000"/>
                  <a:gd name="connsiteY545" fmla="*/ 164469 h 319468"/>
                  <a:gd name="connsiteX546" fmla="*/ 2714324 w 4191000"/>
                  <a:gd name="connsiteY546" fmla="*/ 164278 h 319468"/>
                  <a:gd name="connsiteX547" fmla="*/ 2718610 w 4191000"/>
                  <a:gd name="connsiteY547" fmla="*/ 198092 h 319468"/>
                  <a:gd name="connsiteX548" fmla="*/ 2722801 w 4191000"/>
                  <a:gd name="connsiteY548" fmla="*/ 140847 h 319468"/>
                  <a:gd name="connsiteX549" fmla="*/ 2731183 w 4191000"/>
                  <a:gd name="connsiteY549" fmla="*/ 198283 h 319468"/>
                  <a:gd name="connsiteX550" fmla="*/ 2735375 w 4191000"/>
                  <a:gd name="connsiteY550" fmla="*/ 174565 h 319468"/>
                  <a:gd name="connsiteX551" fmla="*/ 2739565 w 4191000"/>
                  <a:gd name="connsiteY551" fmla="*/ 228858 h 319468"/>
                  <a:gd name="connsiteX552" fmla="*/ 2743756 w 4191000"/>
                  <a:gd name="connsiteY552" fmla="*/ 197330 h 319468"/>
                  <a:gd name="connsiteX553" fmla="*/ 2747947 w 4191000"/>
                  <a:gd name="connsiteY553" fmla="*/ 193520 h 319468"/>
                  <a:gd name="connsiteX554" fmla="*/ 2752138 w 4191000"/>
                  <a:gd name="connsiteY554" fmla="*/ 167231 h 319468"/>
                  <a:gd name="connsiteX555" fmla="*/ 2756329 w 4191000"/>
                  <a:gd name="connsiteY555" fmla="*/ 221905 h 319468"/>
                  <a:gd name="connsiteX556" fmla="*/ 2760520 w 4191000"/>
                  <a:gd name="connsiteY556" fmla="*/ 189805 h 319468"/>
                  <a:gd name="connsiteX557" fmla="*/ 2764711 w 4191000"/>
                  <a:gd name="connsiteY557" fmla="*/ 201521 h 319468"/>
                  <a:gd name="connsiteX558" fmla="*/ 2768902 w 4191000"/>
                  <a:gd name="connsiteY558" fmla="*/ 196473 h 319468"/>
                  <a:gd name="connsiteX559" fmla="*/ 2773093 w 4191000"/>
                  <a:gd name="connsiteY559" fmla="*/ 218095 h 319468"/>
                  <a:gd name="connsiteX560" fmla="*/ 2777284 w 4191000"/>
                  <a:gd name="connsiteY560" fmla="*/ 213523 h 319468"/>
                  <a:gd name="connsiteX561" fmla="*/ 2781475 w 4191000"/>
                  <a:gd name="connsiteY561" fmla="*/ 201616 h 319468"/>
                  <a:gd name="connsiteX562" fmla="*/ 2785666 w 4191000"/>
                  <a:gd name="connsiteY562" fmla="*/ 190663 h 319468"/>
                  <a:gd name="connsiteX563" fmla="*/ 2789858 w 4191000"/>
                  <a:gd name="connsiteY563" fmla="*/ 230668 h 319468"/>
                  <a:gd name="connsiteX564" fmla="*/ 2794048 w 4191000"/>
                  <a:gd name="connsiteY564" fmla="*/ 185995 h 319468"/>
                  <a:gd name="connsiteX565" fmla="*/ 2798239 w 4191000"/>
                  <a:gd name="connsiteY565" fmla="*/ 232001 h 319468"/>
                  <a:gd name="connsiteX566" fmla="*/ 2802430 w 4191000"/>
                  <a:gd name="connsiteY566" fmla="*/ 188758 h 319468"/>
                  <a:gd name="connsiteX567" fmla="*/ 2806621 w 4191000"/>
                  <a:gd name="connsiteY567" fmla="*/ 219142 h 319468"/>
                  <a:gd name="connsiteX568" fmla="*/ 2810908 w 4191000"/>
                  <a:gd name="connsiteY568" fmla="*/ 178756 h 319468"/>
                  <a:gd name="connsiteX569" fmla="*/ 2815099 w 4191000"/>
                  <a:gd name="connsiteY569" fmla="*/ 179518 h 319468"/>
                  <a:gd name="connsiteX570" fmla="*/ 2819290 w 4191000"/>
                  <a:gd name="connsiteY570" fmla="*/ 211808 h 319468"/>
                  <a:gd name="connsiteX571" fmla="*/ 2823481 w 4191000"/>
                  <a:gd name="connsiteY571" fmla="*/ 208189 h 319468"/>
                  <a:gd name="connsiteX572" fmla="*/ 2827671 w 4191000"/>
                  <a:gd name="connsiteY572" fmla="*/ 180471 h 319468"/>
                  <a:gd name="connsiteX573" fmla="*/ 2840245 w 4191000"/>
                  <a:gd name="connsiteY573" fmla="*/ 209046 h 319468"/>
                  <a:gd name="connsiteX574" fmla="*/ 2844436 w 4191000"/>
                  <a:gd name="connsiteY574" fmla="*/ 216475 h 319468"/>
                  <a:gd name="connsiteX575" fmla="*/ 2852818 w 4191000"/>
                  <a:gd name="connsiteY575" fmla="*/ 257338 h 319468"/>
                  <a:gd name="connsiteX576" fmla="*/ 2857009 w 4191000"/>
                  <a:gd name="connsiteY576" fmla="*/ 203140 h 319468"/>
                  <a:gd name="connsiteX577" fmla="*/ 2865391 w 4191000"/>
                  <a:gd name="connsiteY577" fmla="*/ 236478 h 319468"/>
                  <a:gd name="connsiteX578" fmla="*/ 2869582 w 4191000"/>
                  <a:gd name="connsiteY578" fmla="*/ 225143 h 319468"/>
                  <a:gd name="connsiteX579" fmla="*/ 2873773 w 4191000"/>
                  <a:gd name="connsiteY579" fmla="*/ 197616 h 319468"/>
                  <a:gd name="connsiteX580" fmla="*/ 2877964 w 4191000"/>
                  <a:gd name="connsiteY580" fmla="*/ 202950 h 319468"/>
                  <a:gd name="connsiteX581" fmla="*/ 2882154 w 4191000"/>
                  <a:gd name="connsiteY581" fmla="*/ 191139 h 319468"/>
                  <a:gd name="connsiteX582" fmla="*/ 2886346 w 4191000"/>
                  <a:gd name="connsiteY582" fmla="*/ 196759 h 319468"/>
                  <a:gd name="connsiteX583" fmla="*/ 2890537 w 4191000"/>
                  <a:gd name="connsiteY583" fmla="*/ 190663 h 319468"/>
                  <a:gd name="connsiteX584" fmla="*/ 2894728 w 4191000"/>
                  <a:gd name="connsiteY584" fmla="*/ 172660 h 319468"/>
                  <a:gd name="connsiteX585" fmla="*/ 2898919 w 4191000"/>
                  <a:gd name="connsiteY585" fmla="*/ 250289 h 319468"/>
                  <a:gd name="connsiteX586" fmla="*/ 2903110 w 4191000"/>
                  <a:gd name="connsiteY586" fmla="*/ 197616 h 319468"/>
                  <a:gd name="connsiteX587" fmla="*/ 2907396 w 4191000"/>
                  <a:gd name="connsiteY587" fmla="*/ 204474 h 319468"/>
                  <a:gd name="connsiteX588" fmla="*/ 2911587 w 4191000"/>
                  <a:gd name="connsiteY588" fmla="*/ 235144 h 319468"/>
                  <a:gd name="connsiteX589" fmla="*/ 2915778 w 4191000"/>
                  <a:gd name="connsiteY589" fmla="*/ 232477 h 319468"/>
                  <a:gd name="connsiteX590" fmla="*/ 2919969 w 4191000"/>
                  <a:gd name="connsiteY590" fmla="*/ 228858 h 319468"/>
                  <a:gd name="connsiteX591" fmla="*/ 2924160 w 4191000"/>
                  <a:gd name="connsiteY591" fmla="*/ 222190 h 319468"/>
                  <a:gd name="connsiteX592" fmla="*/ 2928351 w 4191000"/>
                  <a:gd name="connsiteY592" fmla="*/ 228096 h 319468"/>
                  <a:gd name="connsiteX593" fmla="*/ 2932542 w 4191000"/>
                  <a:gd name="connsiteY593" fmla="*/ 252194 h 319468"/>
                  <a:gd name="connsiteX594" fmla="*/ 2940924 w 4191000"/>
                  <a:gd name="connsiteY594" fmla="*/ 188186 h 319468"/>
                  <a:gd name="connsiteX595" fmla="*/ 2945115 w 4191000"/>
                  <a:gd name="connsiteY595" fmla="*/ 251432 h 319468"/>
                  <a:gd name="connsiteX596" fmla="*/ 2957688 w 4191000"/>
                  <a:gd name="connsiteY596" fmla="*/ 209236 h 319468"/>
                  <a:gd name="connsiteX597" fmla="*/ 2961879 w 4191000"/>
                  <a:gd name="connsiteY597" fmla="*/ 228667 h 319468"/>
                  <a:gd name="connsiteX598" fmla="*/ 2970261 w 4191000"/>
                  <a:gd name="connsiteY598" fmla="*/ 202093 h 319468"/>
                  <a:gd name="connsiteX599" fmla="*/ 2974452 w 4191000"/>
                  <a:gd name="connsiteY599" fmla="*/ 237716 h 319468"/>
                  <a:gd name="connsiteX600" fmla="*/ 2978643 w 4191000"/>
                  <a:gd name="connsiteY600" fmla="*/ 205141 h 319468"/>
                  <a:gd name="connsiteX601" fmla="*/ 2982834 w 4191000"/>
                  <a:gd name="connsiteY601" fmla="*/ 268387 h 319468"/>
                  <a:gd name="connsiteX602" fmla="*/ 2987025 w 4191000"/>
                  <a:gd name="connsiteY602" fmla="*/ 253147 h 319468"/>
                  <a:gd name="connsiteX603" fmla="*/ 2991216 w 4191000"/>
                  <a:gd name="connsiteY603" fmla="*/ 261433 h 319468"/>
                  <a:gd name="connsiteX604" fmla="*/ 2995407 w 4191000"/>
                  <a:gd name="connsiteY604" fmla="*/ 278483 h 319468"/>
                  <a:gd name="connsiteX605" fmla="*/ 2999598 w 4191000"/>
                  <a:gd name="connsiteY605" fmla="*/ 173613 h 319468"/>
                  <a:gd name="connsiteX606" fmla="*/ 3003884 w 4191000"/>
                  <a:gd name="connsiteY606" fmla="*/ 255909 h 319468"/>
                  <a:gd name="connsiteX607" fmla="*/ 3020648 w 4191000"/>
                  <a:gd name="connsiteY607" fmla="*/ 211141 h 319468"/>
                  <a:gd name="connsiteX608" fmla="*/ 3024839 w 4191000"/>
                  <a:gd name="connsiteY608" fmla="*/ 225334 h 319468"/>
                  <a:gd name="connsiteX609" fmla="*/ 3029030 w 4191000"/>
                  <a:gd name="connsiteY609" fmla="*/ 220190 h 319468"/>
                  <a:gd name="connsiteX610" fmla="*/ 3033221 w 4191000"/>
                  <a:gd name="connsiteY610" fmla="*/ 275721 h 319468"/>
                  <a:gd name="connsiteX611" fmla="*/ 3037412 w 4191000"/>
                  <a:gd name="connsiteY611" fmla="*/ 219523 h 319468"/>
                  <a:gd name="connsiteX612" fmla="*/ 3041603 w 4191000"/>
                  <a:gd name="connsiteY612" fmla="*/ 245336 h 319468"/>
                  <a:gd name="connsiteX613" fmla="*/ 3045794 w 4191000"/>
                  <a:gd name="connsiteY613" fmla="*/ 246574 h 319468"/>
                  <a:gd name="connsiteX614" fmla="*/ 3049985 w 4191000"/>
                  <a:gd name="connsiteY614" fmla="*/ 237049 h 319468"/>
                  <a:gd name="connsiteX615" fmla="*/ 3054176 w 4191000"/>
                  <a:gd name="connsiteY615" fmla="*/ 254004 h 319468"/>
                  <a:gd name="connsiteX616" fmla="*/ 3058367 w 4191000"/>
                  <a:gd name="connsiteY616" fmla="*/ 276769 h 319468"/>
                  <a:gd name="connsiteX617" fmla="*/ 3062558 w 4191000"/>
                  <a:gd name="connsiteY617" fmla="*/ 239812 h 319468"/>
                  <a:gd name="connsiteX618" fmla="*/ 3066749 w 4191000"/>
                  <a:gd name="connsiteY618" fmla="*/ 246860 h 319468"/>
                  <a:gd name="connsiteX619" fmla="*/ 3070940 w 4191000"/>
                  <a:gd name="connsiteY619" fmla="*/ 242193 h 319468"/>
                  <a:gd name="connsiteX620" fmla="*/ 3075131 w 4191000"/>
                  <a:gd name="connsiteY620" fmla="*/ 266958 h 319468"/>
                  <a:gd name="connsiteX621" fmla="*/ 3079322 w 4191000"/>
                  <a:gd name="connsiteY621" fmla="*/ 239621 h 319468"/>
                  <a:gd name="connsiteX622" fmla="*/ 3083513 w 4191000"/>
                  <a:gd name="connsiteY622" fmla="*/ 278864 h 319468"/>
                  <a:gd name="connsiteX623" fmla="*/ 3087704 w 4191000"/>
                  <a:gd name="connsiteY623" fmla="*/ 292485 h 319468"/>
                  <a:gd name="connsiteX624" fmla="*/ 3091895 w 4191000"/>
                  <a:gd name="connsiteY624" fmla="*/ 263148 h 319468"/>
                  <a:gd name="connsiteX625" fmla="*/ 3096181 w 4191000"/>
                  <a:gd name="connsiteY625" fmla="*/ 229429 h 319468"/>
                  <a:gd name="connsiteX626" fmla="*/ 3100372 w 4191000"/>
                  <a:gd name="connsiteY626" fmla="*/ 243907 h 319468"/>
                  <a:gd name="connsiteX627" fmla="*/ 3104563 w 4191000"/>
                  <a:gd name="connsiteY627" fmla="*/ 246003 h 319468"/>
                  <a:gd name="connsiteX628" fmla="*/ 3108754 w 4191000"/>
                  <a:gd name="connsiteY628" fmla="*/ 201712 h 319468"/>
                  <a:gd name="connsiteX629" fmla="*/ 3112945 w 4191000"/>
                  <a:gd name="connsiteY629" fmla="*/ 221714 h 319468"/>
                  <a:gd name="connsiteX630" fmla="*/ 3117136 w 4191000"/>
                  <a:gd name="connsiteY630" fmla="*/ 235335 h 319468"/>
                  <a:gd name="connsiteX631" fmla="*/ 3121327 w 4191000"/>
                  <a:gd name="connsiteY631" fmla="*/ 279055 h 319468"/>
                  <a:gd name="connsiteX632" fmla="*/ 3125518 w 4191000"/>
                  <a:gd name="connsiteY632" fmla="*/ 230096 h 319468"/>
                  <a:gd name="connsiteX633" fmla="*/ 3129709 w 4191000"/>
                  <a:gd name="connsiteY633" fmla="*/ 263434 h 319468"/>
                  <a:gd name="connsiteX634" fmla="*/ 3133900 w 4191000"/>
                  <a:gd name="connsiteY634" fmla="*/ 235240 h 319468"/>
                  <a:gd name="connsiteX635" fmla="*/ 3138091 w 4191000"/>
                  <a:gd name="connsiteY635" fmla="*/ 243336 h 319468"/>
                  <a:gd name="connsiteX636" fmla="*/ 3142283 w 4191000"/>
                  <a:gd name="connsiteY636" fmla="*/ 220285 h 319468"/>
                  <a:gd name="connsiteX637" fmla="*/ 3146473 w 4191000"/>
                  <a:gd name="connsiteY637" fmla="*/ 259624 h 319468"/>
                  <a:gd name="connsiteX638" fmla="*/ 3150664 w 4191000"/>
                  <a:gd name="connsiteY638" fmla="*/ 238002 h 319468"/>
                  <a:gd name="connsiteX639" fmla="*/ 3154855 w 4191000"/>
                  <a:gd name="connsiteY639" fmla="*/ 256290 h 319468"/>
                  <a:gd name="connsiteX640" fmla="*/ 3163237 w 4191000"/>
                  <a:gd name="connsiteY640" fmla="*/ 200092 h 319468"/>
                  <a:gd name="connsiteX641" fmla="*/ 3167428 w 4191000"/>
                  <a:gd name="connsiteY641" fmla="*/ 249337 h 319468"/>
                  <a:gd name="connsiteX642" fmla="*/ 3180001 w 4191000"/>
                  <a:gd name="connsiteY642" fmla="*/ 268577 h 319468"/>
                  <a:gd name="connsiteX643" fmla="*/ 3184192 w 4191000"/>
                  <a:gd name="connsiteY643" fmla="*/ 246860 h 319468"/>
                  <a:gd name="connsiteX644" fmla="*/ 3188383 w 4191000"/>
                  <a:gd name="connsiteY644" fmla="*/ 257338 h 319468"/>
                  <a:gd name="connsiteX645" fmla="*/ 3192670 w 4191000"/>
                  <a:gd name="connsiteY645" fmla="*/ 224476 h 319468"/>
                  <a:gd name="connsiteX646" fmla="*/ 3196861 w 4191000"/>
                  <a:gd name="connsiteY646" fmla="*/ 292294 h 319468"/>
                  <a:gd name="connsiteX647" fmla="*/ 3201052 w 4191000"/>
                  <a:gd name="connsiteY647" fmla="*/ 263338 h 319468"/>
                  <a:gd name="connsiteX648" fmla="*/ 3205243 w 4191000"/>
                  <a:gd name="connsiteY648" fmla="*/ 235906 h 319468"/>
                  <a:gd name="connsiteX649" fmla="*/ 3209434 w 4191000"/>
                  <a:gd name="connsiteY649" fmla="*/ 251527 h 319468"/>
                  <a:gd name="connsiteX650" fmla="*/ 3213625 w 4191000"/>
                  <a:gd name="connsiteY650" fmla="*/ 217809 h 319468"/>
                  <a:gd name="connsiteX651" fmla="*/ 3217816 w 4191000"/>
                  <a:gd name="connsiteY651" fmla="*/ 220095 h 319468"/>
                  <a:gd name="connsiteX652" fmla="*/ 3222007 w 4191000"/>
                  <a:gd name="connsiteY652" fmla="*/ 234763 h 319468"/>
                  <a:gd name="connsiteX653" fmla="*/ 3230389 w 4191000"/>
                  <a:gd name="connsiteY653" fmla="*/ 259528 h 319468"/>
                  <a:gd name="connsiteX654" fmla="*/ 3234579 w 4191000"/>
                  <a:gd name="connsiteY654" fmla="*/ 256480 h 319468"/>
                  <a:gd name="connsiteX655" fmla="*/ 3238771 w 4191000"/>
                  <a:gd name="connsiteY655" fmla="*/ 258195 h 319468"/>
                  <a:gd name="connsiteX656" fmla="*/ 3242962 w 4191000"/>
                  <a:gd name="connsiteY656" fmla="*/ 231334 h 319468"/>
                  <a:gd name="connsiteX657" fmla="*/ 3247153 w 4191000"/>
                  <a:gd name="connsiteY657" fmla="*/ 265529 h 319468"/>
                  <a:gd name="connsiteX658" fmla="*/ 3251344 w 4191000"/>
                  <a:gd name="connsiteY658" fmla="*/ 240478 h 319468"/>
                  <a:gd name="connsiteX659" fmla="*/ 3255535 w 4191000"/>
                  <a:gd name="connsiteY659" fmla="*/ 289342 h 319468"/>
                  <a:gd name="connsiteX660" fmla="*/ 3259726 w 4191000"/>
                  <a:gd name="connsiteY660" fmla="*/ 258766 h 319468"/>
                  <a:gd name="connsiteX661" fmla="*/ 3263917 w 4191000"/>
                  <a:gd name="connsiteY661" fmla="*/ 272197 h 319468"/>
                  <a:gd name="connsiteX662" fmla="*/ 3268108 w 4191000"/>
                  <a:gd name="connsiteY662" fmla="*/ 260195 h 319468"/>
                  <a:gd name="connsiteX663" fmla="*/ 3272299 w 4191000"/>
                  <a:gd name="connsiteY663" fmla="*/ 241240 h 319468"/>
                  <a:gd name="connsiteX664" fmla="*/ 3276490 w 4191000"/>
                  <a:gd name="connsiteY664" fmla="*/ 273816 h 319468"/>
                  <a:gd name="connsiteX665" fmla="*/ 3284871 w 4191000"/>
                  <a:gd name="connsiteY665" fmla="*/ 208760 h 319468"/>
                  <a:gd name="connsiteX666" fmla="*/ 3289158 w 4191000"/>
                  <a:gd name="connsiteY666" fmla="*/ 233906 h 319468"/>
                  <a:gd name="connsiteX667" fmla="*/ 3293349 w 4191000"/>
                  <a:gd name="connsiteY667" fmla="*/ 210379 h 319468"/>
                  <a:gd name="connsiteX668" fmla="*/ 3297540 w 4191000"/>
                  <a:gd name="connsiteY668" fmla="*/ 224762 h 319468"/>
                  <a:gd name="connsiteX669" fmla="*/ 3301731 w 4191000"/>
                  <a:gd name="connsiteY669" fmla="*/ 247813 h 319468"/>
                  <a:gd name="connsiteX670" fmla="*/ 3305922 w 4191000"/>
                  <a:gd name="connsiteY670" fmla="*/ 244098 h 319468"/>
                  <a:gd name="connsiteX671" fmla="*/ 3310113 w 4191000"/>
                  <a:gd name="connsiteY671" fmla="*/ 258862 h 319468"/>
                  <a:gd name="connsiteX672" fmla="*/ 3318495 w 4191000"/>
                  <a:gd name="connsiteY672" fmla="*/ 257909 h 319468"/>
                  <a:gd name="connsiteX673" fmla="*/ 3322686 w 4191000"/>
                  <a:gd name="connsiteY673" fmla="*/ 227143 h 319468"/>
                  <a:gd name="connsiteX674" fmla="*/ 3326877 w 4191000"/>
                  <a:gd name="connsiteY674" fmla="*/ 286294 h 319468"/>
                  <a:gd name="connsiteX675" fmla="*/ 3331068 w 4191000"/>
                  <a:gd name="connsiteY675" fmla="*/ 251718 h 319468"/>
                  <a:gd name="connsiteX676" fmla="*/ 3335259 w 4191000"/>
                  <a:gd name="connsiteY676" fmla="*/ 269720 h 319468"/>
                  <a:gd name="connsiteX677" fmla="*/ 3339450 w 4191000"/>
                  <a:gd name="connsiteY677" fmla="*/ 249908 h 319468"/>
                  <a:gd name="connsiteX678" fmla="*/ 3343641 w 4191000"/>
                  <a:gd name="connsiteY678" fmla="*/ 289627 h 319468"/>
                  <a:gd name="connsiteX679" fmla="*/ 3352023 w 4191000"/>
                  <a:gd name="connsiteY679" fmla="*/ 230096 h 319468"/>
                  <a:gd name="connsiteX680" fmla="*/ 3356214 w 4191000"/>
                  <a:gd name="connsiteY680" fmla="*/ 293533 h 319468"/>
                  <a:gd name="connsiteX681" fmla="*/ 3364596 w 4191000"/>
                  <a:gd name="connsiteY681" fmla="*/ 238288 h 319468"/>
                  <a:gd name="connsiteX682" fmla="*/ 3368787 w 4191000"/>
                  <a:gd name="connsiteY682" fmla="*/ 272959 h 319468"/>
                  <a:gd name="connsiteX683" fmla="*/ 3372978 w 4191000"/>
                  <a:gd name="connsiteY683" fmla="*/ 256099 h 319468"/>
                  <a:gd name="connsiteX684" fmla="*/ 3377169 w 4191000"/>
                  <a:gd name="connsiteY684" fmla="*/ 261433 h 319468"/>
                  <a:gd name="connsiteX685" fmla="*/ 3381360 w 4191000"/>
                  <a:gd name="connsiteY685" fmla="*/ 280960 h 319468"/>
                  <a:gd name="connsiteX686" fmla="*/ 3385646 w 4191000"/>
                  <a:gd name="connsiteY686" fmla="*/ 231906 h 319468"/>
                  <a:gd name="connsiteX687" fmla="*/ 3389837 w 4191000"/>
                  <a:gd name="connsiteY687" fmla="*/ 268196 h 319468"/>
                  <a:gd name="connsiteX688" fmla="*/ 3394028 w 4191000"/>
                  <a:gd name="connsiteY688" fmla="*/ 238383 h 319468"/>
                  <a:gd name="connsiteX689" fmla="*/ 3398219 w 4191000"/>
                  <a:gd name="connsiteY689" fmla="*/ 260767 h 319468"/>
                  <a:gd name="connsiteX690" fmla="*/ 3402410 w 4191000"/>
                  <a:gd name="connsiteY690" fmla="*/ 260005 h 319468"/>
                  <a:gd name="connsiteX691" fmla="*/ 3406601 w 4191000"/>
                  <a:gd name="connsiteY691" fmla="*/ 231715 h 319468"/>
                  <a:gd name="connsiteX692" fmla="*/ 3410792 w 4191000"/>
                  <a:gd name="connsiteY692" fmla="*/ 288294 h 319468"/>
                  <a:gd name="connsiteX693" fmla="*/ 3414983 w 4191000"/>
                  <a:gd name="connsiteY693" fmla="*/ 266767 h 319468"/>
                  <a:gd name="connsiteX694" fmla="*/ 3419174 w 4191000"/>
                  <a:gd name="connsiteY694" fmla="*/ 259338 h 319468"/>
                  <a:gd name="connsiteX695" fmla="*/ 3427556 w 4191000"/>
                  <a:gd name="connsiteY695" fmla="*/ 224000 h 319468"/>
                  <a:gd name="connsiteX696" fmla="*/ 3431747 w 4191000"/>
                  <a:gd name="connsiteY696" fmla="*/ 236002 h 319468"/>
                  <a:gd name="connsiteX697" fmla="*/ 3435938 w 4191000"/>
                  <a:gd name="connsiteY697" fmla="*/ 277721 h 319468"/>
                  <a:gd name="connsiteX698" fmla="*/ 3444320 w 4191000"/>
                  <a:gd name="connsiteY698" fmla="*/ 236954 h 319468"/>
                  <a:gd name="connsiteX699" fmla="*/ 3448511 w 4191000"/>
                  <a:gd name="connsiteY699" fmla="*/ 277816 h 319468"/>
                  <a:gd name="connsiteX700" fmla="*/ 3461084 w 4191000"/>
                  <a:gd name="connsiteY700" fmla="*/ 224572 h 319468"/>
                  <a:gd name="connsiteX701" fmla="*/ 3465275 w 4191000"/>
                  <a:gd name="connsiteY701" fmla="*/ 267244 h 319468"/>
                  <a:gd name="connsiteX702" fmla="*/ 3469466 w 4191000"/>
                  <a:gd name="connsiteY702" fmla="*/ 243907 h 319468"/>
                  <a:gd name="connsiteX703" fmla="*/ 3473657 w 4191000"/>
                  <a:gd name="connsiteY703" fmla="*/ 259433 h 319468"/>
                  <a:gd name="connsiteX704" fmla="*/ 3477943 w 4191000"/>
                  <a:gd name="connsiteY704" fmla="*/ 278578 h 319468"/>
                  <a:gd name="connsiteX705" fmla="*/ 3482134 w 4191000"/>
                  <a:gd name="connsiteY705" fmla="*/ 287151 h 319468"/>
                  <a:gd name="connsiteX706" fmla="*/ 3486325 w 4191000"/>
                  <a:gd name="connsiteY706" fmla="*/ 247051 h 319468"/>
                  <a:gd name="connsiteX707" fmla="*/ 3494708 w 4191000"/>
                  <a:gd name="connsiteY707" fmla="*/ 258004 h 319468"/>
                  <a:gd name="connsiteX708" fmla="*/ 3498898 w 4191000"/>
                  <a:gd name="connsiteY708" fmla="*/ 256671 h 319468"/>
                  <a:gd name="connsiteX709" fmla="*/ 3503089 w 4191000"/>
                  <a:gd name="connsiteY709" fmla="*/ 296200 h 319468"/>
                  <a:gd name="connsiteX710" fmla="*/ 3507280 w 4191000"/>
                  <a:gd name="connsiteY710" fmla="*/ 233906 h 319468"/>
                  <a:gd name="connsiteX711" fmla="*/ 3511471 w 4191000"/>
                  <a:gd name="connsiteY711" fmla="*/ 227334 h 319468"/>
                  <a:gd name="connsiteX712" fmla="*/ 3515662 w 4191000"/>
                  <a:gd name="connsiteY712" fmla="*/ 242193 h 319468"/>
                  <a:gd name="connsiteX713" fmla="*/ 3519853 w 4191000"/>
                  <a:gd name="connsiteY713" fmla="*/ 263910 h 319468"/>
                  <a:gd name="connsiteX714" fmla="*/ 3524044 w 4191000"/>
                  <a:gd name="connsiteY714" fmla="*/ 255433 h 319468"/>
                  <a:gd name="connsiteX715" fmla="*/ 3528235 w 4191000"/>
                  <a:gd name="connsiteY715" fmla="*/ 258100 h 319468"/>
                  <a:gd name="connsiteX716" fmla="*/ 3532426 w 4191000"/>
                  <a:gd name="connsiteY716" fmla="*/ 215237 h 319468"/>
                  <a:gd name="connsiteX717" fmla="*/ 3536617 w 4191000"/>
                  <a:gd name="connsiteY717" fmla="*/ 229144 h 319468"/>
                  <a:gd name="connsiteX718" fmla="*/ 3540808 w 4191000"/>
                  <a:gd name="connsiteY718" fmla="*/ 259052 h 319468"/>
                  <a:gd name="connsiteX719" fmla="*/ 3545000 w 4191000"/>
                  <a:gd name="connsiteY719" fmla="*/ 225524 h 319468"/>
                  <a:gd name="connsiteX720" fmla="*/ 3549190 w 4191000"/>
                  <a:gd name="connsiteY720" fmla="*/ 262386 h 319468"/>
                  <a:gd name="connsiteX721" fmla="*/ 3553381 w 4191000"/>
                  <a:gd name="connsiteY721" fmla="*/ 247146 h 319468"/>
                  <a:gd name="connsiteX722" fmla="*/ 3557572 w 4191000"/>
                  <a:gd name="connsiteY722" fmla="*/ 263053 h 319468"/>
                  <a:gd name="connsiteX723" fmla="*/ 3561763 w 4191000"/>
                  <a:gd name="connsiteY723" fmla="*/ 253051 h 319468"/>
                  <a:gd name="connsiteX724" fmla="*/ 3565954 w 4191000"/>
                  <a:gd name="connsiteY724" fmla="*/ 255242 h 319468"/>
                  <a:gd name="connsiteX725" fmla="*/ 3570145 w 4191000"/>
                  <a:gd name="connsiteY725" fmla="*/ 268196 h 319468"/>
                  <a:gd name="connsiteX726" fmla="*/ 3574432 w 4191000"/>
                  <a:gd name="connsiteY726" fmla="*/ 283722 h 319468"/>
                  <a:gd name="connsiteX727" fmla="*/ 3578623 w 4191000"/>
                  <a:gd name="connsiteY727" fmla="*/ 252385 h 319468"/>
                  <a:gd name="connsiteX728" fmla="*/ 3582814 w 4191000"/>
                  <a:gd name="connsiteY728" fmla="*/ 217333 h 319468"/>
                  <a:gd name="connsiteX729" fmla="*/ 3587004 w 4191000"/>
                  <a:gd name="connsiteY729" fmla="*/ 262195 h 319468"/>
                  <a:gd name="connsiteX730" fmla="*/ 3591196 w 4191000"/>
                  <a:gd name="connsiteY730" fmla="*/ 255242 h 319468"/>
                  <a:gd name="connsiteX731" fmla="*/ 3595387 w 4191000"/>
                  <a:gd name="connsiteY731" fmla="*/ 221238 h 319468"/>
                  <a:gd name="connsiteX732" fmla="*/ 3599578 w 4191000"/>
                  <a:gd name="connsiteY732" fmla="*/ 293533 h 319468"/>
                  <a:gd name="connsiteX733" fmla="*/ 3603769 w 4191000"/>
                  <a:gd name="connsiteY733" fmla="*/ 272482 h 319468"/>
                  <a:gd name="connsiteX734" fmla="*/ 3607960 w 4191000"/>
                  <a:gd name="connsiteY734" fmla="*/ 259243 h 319468"/>
                  <a:gd name="connsiteX735" fmla="*/ 3620533 w 4191000"/>
                  <a:gd name="connsiteY735" fmla="*/ 278293 h 319468"/>
                  <a:gd name="connsiteX736" fmla="*/ 3624724 w 4191000"/>
                  <a:gd name="connsiteY736" fmla="*/ 232858 h 319468"/>
                  <a:gd name="connsiteX737" fmla="*/ 3628915 w 4191000"/>
                  <a:gd name="connsiteY737" fmla="*/ 230382 h 319468"/>
                  <a:gd name="connsiteX738" fmla="*/ 3633106 w 4191000"/>
                  <a:gd name="connsiteY738" fmla="*/ 265720 h 319468"/>
                  <a:gd name="connsiteX739" fmla="*/ 3649870 w 4191000"/>
                  <a:gd name="connsiteY739" fmla="*/ 228667 h 319468"/>
                  <a:gd name="connsiteX740" fmla="*/ 3654061 w 4191000"/>
                  <a:gd name="connsiteY740" fmla="*/ 283246 h 319468"/>
                  <a:gd name="connsiteX741" fmla="*/ 3658252 w 4191000"/>
                  <a:gd name="connsiteY741" fmla="*/ 292771 h 319468"/>
                  <a:gd name="connsiteX742" fmla="*/ 3662443 w 4191000"/>
                  <a:gd name="connsiteY742" fmla="*/ 283246 h 319468"/>
                  <a:gd name="connsiteX743" fmla="*/ 3670920 w 4191000"/>
                  <a:gd name="connsiteY743" fmla="*/ 218952 h 319468"/>
                  <a:gd name="connsiteX744" fmla="*/ 3675111 w 4191000"/>
                  <a:gd name="connsiteY744" fmla="*/ 225524 h 319468"/>
                  <a:gd name="connsiteX745" fmla="*/ 3679302 w 4191000"/>
                  <a:gd name="connsiteY745" fmla="*/ 246765 h 319468"/>
                  <a:gd name="connsiteX746" fmla="*/ 3683493 w 4191000"/>
                  <a:gd name="connsiteY746" fmla="*/ 263719 h 319468"/>
                  <a:gd name="connsiteX747" fmla="*/ 3687684 w 4191000"/>
                  <a:gd name="connsiteY747" fmla="*/ 224953 h 319468"/>
                  <a:gd name="connsiteX748" fmla="*/ 3696066 w 4191000"/>
                  <a:gd name="connsiteY748" fmla="*/ 247051 h 319468"/>
                  <a:gd name="connsiteX749" fmla="*/ 3700257 w 4191000"/>
                  <a:gd name="connsiteY749" fmla="*/ 233716 h 319468"/>
                  <a:gd name="connsiteX750" fmla="*/ 3708639 w 4191000"/>
                  <a:gd name="connsiteY750" fmla="*/ 266005 h 319468"/>
                  <a:gd name="connsiteX751" fmla="*/ 3712830 w 4191000"/>
                  <a:gd name="connsiteY751" fmla="*/ 251718 h 319468"/>
                  <a:gd name="connsiteX752" fmla="*/ 3717021 w 4191000"/>
                  <a:gd name="connsiteY752" fmla="*/ 237049 h 319468"/>
                  <a:gd name="connsiteX753" fmla="*/ 3721212 w 4191000"/>
                  <a:gd name="connsiteY753" fmla="*/ 294866 h 319468"/>
                  <a:gd name="connsiteX754" fmla="*/ 3725403 w 4191000"/>
                  <a:gd name="connsiteY754" fmla="*/ 223905 h 319468"/>
                  <a:gd name="connsiteX755" fmla="*/ 3729594 w 4191000"/>
                  <a:gd name="connsiteY755" fmla="*/ 270863 h 319468"/>
                  <a:gd name="connsiteX756" fmla="*/ 3733785 w 4191000"/>
                  <a:gd name="connsiteY756" fmla="*/ 262291 h 319468"/>
                  <a:gd name="connsiteX757" fmla="*/ 3737976 w 4191000"/>
                  <a:gd name="connsiteY757" fmla="*/ 274292 h 319468"/>
                  <a:gd name="connsiteX758" fmla="*/ 3742167 w 4191000"/>
                  <a:gd name="connsiteY758" fmla="*/ 258576 h 319468"/>
                  <a:gd name="connsiteX759" fmla="*/ 3746358 w 4191000"/>
                  <a:gd name="connsiteY759" fmla="*/ 239240 h 319468"/>
                  <a:gd name="connsiteX760" fmla="*/ 3750549 w 4191000"/>
                  <a:gd name="connsiteY760" fmla="*/ 280007 h 319468"/>
                  <a:gd name="connsiteX761" fmla="*/ 3754740 w 4191000"/>
                  <a:gd name="connsiteY761" fmla="*/ 225334 h 319468"/>
                  <a:gd name="connsiteX762" fmla="*/ 3758931 w 4191000"/>
                  <a:gd name="connsiteY762" fmla="*/ 260100 h 319468"/>
                  <a:gd name="connsiteX763" fmla="*/ 3763217 w 4191000"/>
                  <a:gd name="connsiteY763" fmla="*/ 219809 h 319468"/>
                  <a:gd name="connsiteX764" fmla="*/ 3767408 w 4191000"/>
                  <a:gd name="connsiteY764" fmla="*/ 252480 h 319468"/>
                  <a:gd name="connsiteX765" fmla="*/ 3771599 w 4191000"/>
                  <a:gd name="connsiteY765" fmla="*/ 249813 h 319468"/>
                  <a:gd name="connsiteX766" fmla="*/ 3775790 w 4191000"/>
                  <a:gd name="connsiteY766" fmla="*/ 230287 h 319468"/>
                  <a:gd name="connsiteX767" fmla="*/ 3779981 w 4191000"/>
                  <a:gd name="connsiteY767" fmla="*/ 231811 h 319468"/>
                  <a:gd name="connsiteX768" fmla="*/ 3784172 w 4191000"/>
                  <a:gd name="connsiteY768" fmla="*/ 225238 h 319468"/>
                  <a:gd name="connsiteX769" fmla="*/ 3792554 w 4191000"/>
                  <a:gd name="connsiteY769" fmla="*/ 268006 h 319468"/>
                  <a:gd name="connsiteX770" fmla="*/ 3796745 w 4191000"/>
                  <a:gd name="connsiteY770" fmla="*/ 262291 h 319468"/>
                  <a:gd name="connsiteX771" fmla="*/ 3800936 w 4191000"/>
                  <a:gd name="connsiteY771" fmla="*/ 280293 h 319468"/>
                  <a:gd name="connsiteX772" fmla="*/ 3805127 w 4191000"/>
                  <a:gd name="connsiteY772" fmla="*/ 236097 h 319468"/>
                  <a:gd name="connsiteX773" fmla="*/ 3809318 w 4191000"/>
                  <a:gd name="connsiteY773" fmla="*/ 272863 h 319468"/>
                  <a:gd name="connsiteX774" fmla="*/ 3813509 w 4191000"/>
                  <a:gd name="connsiteY774" fmla="*/ 261624 h 319468"/>
                  <a:gd name="connsiteX775" fmla="*/ 3817700 w 4191000"/>
                  <a:gd name="connsiteY775" fmla="*/ 251242 h 319468"/>
                  <a:gd name="connsiteX776" fmla="*/ 3821891 w 4191000"/>
                  <a:gd name="connsiteY776" fmla="*/ 273244 h 319468"/>
                  <a:gd name="connsiteX777" fmla="*/ 3826082 w 4191000"/>
                  <a:gd name="connsiteY777" fmla="*/ 209808 h 319468"/>
                  <a:gd name="connsiteX778" fmla="*/ 3834464 w 4191000"/>
                  <a:gd name="connsiteY778" fmla="*/ 266196 h 319468"/>
                  <a:gd name="connsiteX779" fmla="*/ 3838655 w 4191000"/>
                  <a:gd name="connsiteY779" fmla="*/ 262672 h 319468"/>
                  <a:gd name="connsiteX780" fmla="*/ 3842846 w 4191000"/>
                  <a:gd name="connsiteY780" fmla="*/ 267148 h 319468"/>
                  <a:gd name="connsiteX781" fmla="*/ 3847037 w 4191000"/>
                  <a:gd name="connsiteY781" fmla="*/ 264767 h 319468"/>
                  <a:gd name="connsiteX782" fmla="*/ 3851228 w 4191000"/>
                  <a:gd name="connsiteY782" fmla="*/ 245812 h 319468"/>
                  <a:gd name="connsiteX783" fmla="*/ 3855419 w 4191000"/>
                  <a:gd name="connsiteY783" fmla="*/ 231620 h 319468"/>
                  <a:gd name="connsiteX784" fmla="*/ 3859705 w 4191000"/>
                  <a:gd name="connsiteY784" fmla="*/ 241812 h 319468"/>
                  <a:gd name="connsiteX785" fmla="*/ 3863896 w 4191000"/>
                  <a:gd name="connsiteY785" fmla="*/ 240288 h 319468"/>
                  <a:gd name="connsiteX786" fmla="*/ 3868087 w 4191000"/>
                  <a:gd name="connsiteY786" fmla="*/ 221047 h 319468"/>
                  <a:gd name="connsiteX787" fmla="*/ 3872278 w 4191000"/>
                  <a:gd name="connsiteY787" fmla="*/ 253528 h 319468"/>
                  <a:gd name="connsiteX788" fmla="*/ 3876469 w 4191000"/>
                  <a:gd name="connsiteY788" fmla="*/ 245146 h 319468"/>
                  <a:gd name="connsiteX789" fmla="*/ 3880660 w 4191000"/>
                  <a:gd name="connsiteY789" fmla="*/ 291913 h 319468"/>
                  <a:gd name="connsiteX790" fmla="*/ 3884851 w 4191000"/>
                  <a:gd name="connsiteY790" fmla="*/ 257338 h 319468"/>
                  <a:gd name="connsiteX791" fmla="*/ 3889042 w 4191000"/>
                  <a:gd name="connsiteY791" fmla="*/ 260767 h 319468"/>
                  <a:gd name="connsiteX792" fmla="*/ 3893233 w 4191000"/>
                  <a:gd name="connsiteY792" fmla="*/ 269625 h 319468"/>
                  <a:gd name="connsiteX793" fmla="*/ 3897425 w 4191000"/>
                  <a:gd name="connsiteY793" fmla="*/ 294580 h 319468"/>
                  <a:gd name="connsiteX794" fmla="*/ 3901615 w 4191000"/>
                  <a:gd name="connsiteY794" fmla="*/ 248289 h 319468"/>
                  <a:gd name="connsiteX795" fmla="*/ 3905806 w 4191000"/>
                  <a:gd name="connsiteY795" fmla="*/ 266196 h 319468"/>
                  <a:gd name="connsiteX796" fmla="*/ 3909997 w 4191000"/>
                  <a:gd name="connsiteY796" fmla="*/ 262957 h 319468"/>
                  <a:gd name="connsiteX797" fmla="*/ 3914188 w 4191000"/>
                  <a:gd name="connsiteY797" fmla="*/ 215332 h 319468"/>
                  <a:gd name="connsiteX798" fmla="*/ 3918379 w 4191000"/>
                  <a:gd name="connsiteY798" fmla="*/ 283722 h 319468"/>
                  <a:gd name="connsiteX799" fmla="*/ 3922570 w 4191000"/>
                  <a:gd name="connsiteY799" fmla="*/ 266863 h 319468"/>
                  <a:gd name="connsiteX800" fmla="*/ 3926761 w 4191000"/>
                  <a:gd name="connsiteY800" fmla="*/ 256385 h 319468"/>
                  <a:gd name="connsiteX801" fmla="*/ 3930952 w 4191000"/>
                  <a:gd name="connsiteY801" fmla="*/ 304772 h 319468"/>
                  <a:gd name="connsiteX802" fmla="*/ 3935143 w 4191000"/>
                  <a:gd name="connsiteY802" fmla="*/ 257528 h 319468"/>
                  <a:gd name="connsiteX803" fmla="*/ 3939334 w 4191000"/>
                  <a:gd name="connsiteY803" fmla="*/ 267244 h 319468"/>
                  <a:gd name="connsiteX804" fmla="*/ 3943525 w 4191000"/>
                  <a:gd name="connsiteY804" fmla="*/ 243241 h 319468"/>
                  <a:gd name="connsiteX805" fmla="*/ 3947716 w 4191000"/>
                  <a:gd name="connsiteY805" fmla="*/ 253909 h 319468"/>
                  <a:gd name="connsiteX806" fmla="*/ 3951908 w 4191000"/>
                  <a:gd name="connsiteY806" fmla="*/ 224572 h 319468"/>
                  <a:gd name="connsiteX807" fmla="*/ 3964576 w 4191000"/>
                  <a:gd name="connsiteY807" fmla="*/ 264481 h 319468"/>
                  <a:gd name="connsiteX808" fmla="*/ 3968767 w 4191000"/>
                  <a:gd name="connsiteY808" fmla="*/ 242193 h 319468"/>
                  <a:gd name="connsiteX809" fmla="*/ 3977149 w 4191000"/>
                  <a:gd name="connsiteY809" fmla="*/ 229144 h 319468"/>
                  <a:gd name="connsiteX810" fmla="*/ 3981340 w 4191000"/>
                  <a:gd name="connsiteY810" fmla="*/ 261338 h 319468"/>
                  <a:gd name="connsiteX811" fmla="*/ 3985531 w 4191000"/>
                  <a:gd name="connsiteY811" fmla="*/ 304010 h 319468"/>
                  <a:gd name="connsiteX812" fmla="*/ 3989721 w 4191000"/>
                  <a:gd name="connsiteY812" fmla="*/ 220285 h 319468"/>
                  <a:gd name="connsiteX813" fmla="*/ 3998104 w 4191000"/>
                  <a:gd name="connsiteY813" fmla="*/ 273816 h 319468"/>
                  <a:gd name="connsiteX814" fmla="*/ 4002295 w 4191000"/>
                  <a:gd name="connsiteY814" fmla="*/ 252004 h 319468"/>
                  <a:gd name="connsiteX815" fmla="*/ 4006486 w 4191000"/>
                  <a:gd name="connsiteY815" fmla="*/ 261433 h 319468"/>
                  <a:gd name="connsiteX816" fmla="*/ 4010677 w 4191000"/>
                  <a:gd name="connsiteY816" fmla="*/ 250384 h 319468"/>
                  <a:gd name="connsiteX817" fmla="*/ 4014868 w 4191000"/>
                  <a:gd name="connsiteY817" fmla="*/ 299248 h 319468"/>
                  <a:gd name="connsiteX818" fmla="*/ 4019059 w 4191000"/>
                  <a:gd name="connsiteY818" fmla="*/ 233620 h 319468"/>
                  <a:gd name="connsiteX819" fmla="*/ 4023250 w 4191000"/>
                  <a:gd name="connsiteY819" fmla="*/ 263053 h 319468"/>
                  <a:gd name="connsiteX820" fmla="*/ 4027441 w 4191000"/>
                  <a:gd name="connsiteY820" fmla="*/ 239335 h 319468"/>
                  <a:gd name="connsiteX821" fmla="*/ 4031632 w 4191000"/>
                  <a:gd name="connsiteY821" fmla="*/ 235049 h 319468"/>
                  <a:gd name="connsiteX822" fmla="*/ 4035823 w 4191000"/>
                  <a:gd name="connsiteY822" fmla="*/ 246574 h 319468"/>
                  <a:gd name="connsiteX823" fmla="*/ 4044204 w 4191000"/>
                  <a:gd name="connsiteY823" fmla="*/ 283627 h 319468"/>
                  <a:gd name="connsiteX824" fmla="*/ 4048491 w 4191000"/>
                  <a:gd name="connsiteY824" fmla="*/ 257623 h 319468"/>
                  <a:gd name="connsiteX825" fmla="*/ 4056873 w 4191000"/>
                  <a:gd name="connsiteY825" fmla="*/ 224572 h 319468"/>
                  <a:gd name="connsiteX826" fmla="*/ 4061064 w 4191000"/>
                  <a:gd name="connsiteY826" fmla="*/ 273054 h 319468"/>
                  <a:gd name="connsiteX827" fmla="*/ 4065255 w 4191000"/>
                  <a:gd name="connsiteY827" fmla="*/ 234954 h 319468"/>
                  <a:gd name="connsiteX828" fmla="*/ 4069446 w 4191000"/>
                  <a:gd name="connsiteY828" fmla="*/ 267720 h 319468"/>
                  <a:gd name="connsiteX829" fmla="*/ 4073637 w 4191000"/>
                  <a:gd name="connsiteY829" fmla="*/ 221238 h 319468"/>
                  <a:gd name="connsiteX830" fmla="*/ 4077828 w 4191000"/>
                  <a:gd name="connsiteY830" fmla="*/ 267720 h 319468"/>
                  <a:gd name="connsiteX831" fmla="*/ 4082019 w 4191000"/>
                  <a:gd name="connsiteY831" fmla="*/ 266386 h 319468"/>
                  <a:gd name="connsiteX832" fmla="*/ 4086210 w 4191000"/>
                  <a:gd name="connsiteY832" fmla="*/ 255623 h 319468"/>
                  <a:gd name="connsiteX833" fmla="*/ 4094592 w 4191000"/>
                  <a:gd name="connsiteY833" fmla="*/ 291437 h 319468"/>
                  <a:gd name="connsiteX834" fmla="*/ 4098783 w 4191000"/>
                  <a:gd name="connsiteY834" fmla="*/ 235049 h 319468"/>
                  <a:gd name="connsiteX835" fmla="*/ 4102974 w 4191000"/>
                  <a:gd name="connsiteY835" fmla="*/ 279340 h 319468"/>
                  <a:gd name="connsiteX836" fmla="*/ 4107165 w 4191000"/>
                  <a:gd name="connsiteY836" fmla="*/ 235716 h 319468"/>
                  <a:gd name="connsiteX837" fmla="*/ 4111356 w 4191000"/>
                  <a:gd name="connsiteY837" fmla="*/ 241907 h 319468"/>
                  <a:gd name="connsiteX838" fmla="*/ 4115547 w 4191000"/>
                  <a:gd name="connsiteY838" fmla="*/ 228382 h 319468"/>
                  <a:gd name="connsiteX839" fmla="*/ 4123929 w 4191000"/>
                  <a:gd name="connsiteY839" fmla="*/ 243241 h 319468"/>
                  <a:gd name="connsiteX840" fmla="*/ 4128120 w 4191000"/>
                  <a:gd name="connsiteY840" fmla="*/ 299057 h 319468"/>
                  <a:gd name="connsiteX841" fmla="*/ 4132311 w 4191000"/>
                  <a:gd name="connsiteY841" fmla="*/ 290770 h 319468"/>
                  <a:gd name="connsiteX842" fmla="*/ 4136502 w 4191000"/>
                  <a:gd name="connsiteY842" fmla="*/ 228763 h 319468"/>
                  <a:gd name="connsiteX843" fmla="*/ 4144979 w 4191000"/>
                  <a:gd name="connsiteY843" fmla="*/ 258576 h 319468"/>
                  <a:gd name="connsiteX844" fmla="*/ 4149170 w 4191000"/>
                  <a:gd name="connsiteY844" fmla="*/ 266101 h 319468"/>
                  <a:gd name="connsiteX845" fmla="*/ 4153361 w 4191000"/>
                  <a:gd name="connsiteY845" fmla="*/ 221333 h 319468"/>
                  <a:gd name="connsiteX846" fmla="*/ 4157552 w 4191000"/>
                  <a:gd name="connsiteY846" fmla="*/ 271435 h 319468"/>
                  <a:gd name="connsiteX847" fmla="*/ 4165934 w 4191000"/>
                  <a:gd name="connsiteY847" fmla="*/ 241431 h 319468"/>
                  <a:gd name="connsiteX848" fmla="*/ 4170125 w 4191000"/>
                  <a:gd name="connsiteY848" fmla="*/ 261910 h 319468"/>
                  <a:gd name="connsiteX849" fmla="*/ 4174316 w 4191000"/>
                  <a:gd name="connsiteY849" fmla="*/ 295533 h 319468"/>
                  <a:gd name="connsiteX850" fmla="*/ 4178507 w 4191000"/>
                  <a:gd name="connsiteY850" fmla="*/ 273054 h 319468"/>
                  <a:gd name="connsiteX851" fmla="*/ 4182698 w 4191000"/>
                  <a:gd name="connsiteY851" fmla="*/ 281531 h 319468"/>
                  <a:gd name="connsiteX852" fmla="*/ 4186889 w 4191000"/>
                  <a:gd name="connsiteY852" fmla="*/ 227905 h 319468"/>
                  <a:gd name="connsiteX853" fmla="*/ 4191080 w 4191000"/>
                  <a:gd name="connsiteY853" fmla="*/ 265243 h 3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</a:cxnLst>
                <a:rect l="l" t="t" r="r" b="b"/>
                <a:pathLst>
                  <a:path w="4191000" h="319468">
                    <a:moveTo>
                      <a:pt x="80" y="265815"/>
                    </a:moveTo>
                    <a:lnTo>
                      <a:pt x="4271" y="226191"/>
                    </a:lnTo>
                    <a:lnTo>
                      <a:pt x="8462" y="293342"/>
                    </a:lnTo>
                    <a:lnTo>
                      <a:pt x="16844" y="248956"/>
                    </a:lnTo>
                    <a:lnTo>
                      <a:pt x="21035" y="263338"/>
                    </a:lnTo>
                    <a:lnTo>
                      <a:pt x="25226" y="236954"/>
                    </a:lnTo>
                    <a:lnTo>
                      <a:pt x="29417" y="258290"/>
                    </a:lnTo>
                    <a:lnTo>
                      <a:pt x="37799" y="254004"/>
                    </a:lnTo>
                    <a:lnTo>
                      <a:pt x="41990" y="262672"/>
                    </a:lnTo>
                    <a:lnTo>
                      <a:pt x="46181" y="246860"/>
                    </a:lnTo>
                    <a:lnTo>
                      <a:pt x="50467" y="267720"/>
                    </a:lnTo>
                    <a:lnTo>
                      <a:pt x="54658" y="268577"/>
                    </a:lnTo>
                    <a:lnTo>
                      <a:pt x="58849" y="262100"/>
                    </a:lnTo>
                    <a:lnTo>
                      <a:pt x="63040" y="287151"/>
                    </a:lnTo>
                    <a:lnTo>
                      <a:pt x="67231" y="256766"/>
                    </a:lnTo>
                    <a:lnTo>
                      <a:pt x="71422" y="232954"/>
                    </a:lnTo>
                    <a:lnTo>
                      <a:pt x="75613" y="270292"/>
                    </a:lnTo>
                    <a:lnTo>
                      <a:pt x="79804" y="246003"/>
                    </a:lnTo>
                    <a:lnTo>
                      <a:pt x="83995" y="268101"/>
                    </a:lnTo>
                    <a:lnTo>
                      <a:pt x="92377" y="270958"/>
                    </a:lnTo>
                    <a:lnTo>
                      <a:pt x="96568" y="259338"/>
                    </a:lnTo>
                    <a:lnTo>
                      <a:pt x="100759" y="229715"/>
                    </a:lnTo>
                    <a:lnTo>
                      <a:pt x="104950" y="258290"/>
                    </a:lnTo>
                    <a:lnTo>
                      <a:pt x="109141" y="289627"/>
                    </a:lnTo>
                    <a:lnTo>
                      <a:pt x="113332" y="240859"/>
                    </a:lnTo>
                    <a:lnTo>
                      <a:pt x="117523" y="292294"/>
                    </a:lnTo>
                    <a:lnTo>
                      <a:pt x="121714" y="236097"/>
                    </a:lnTo>
                    <a:lnTo>
                      <a:pt x="130096" y="282579"/>
                    </a:lnTo>
                    <a:lnTo>
                      <a:pt x="134287" y="230953"/>
                    </a:lnTo>
                    <a:lnTo>
                      <a:pt x="138478" y="226000"/>
                    </a:lnTo>
                    <a:lnTo>
                      <a:pt x="142669" y="286198"/>
                    </a:lnTo>
                    <a:lnTo>
                      <a:pt x="155338" y="262767"/>
                    </a:lnTo>
                    <a:lnTo>
                      <a:pt x="159529" y="262195"/>
                    </a:lnTo>
                    <a:lnTo>
                      <a:pt x="163720" y="250670"/>
                    </a:lnTo>
                    <a:lnTo>
                      <a:pt x="167911" y="269053"/>
                    </a:lnTo>
                    <a:lnTo>
                      <a:pt x="172102" y="225143"/>
                    </a:lnTo>
                    <a:lnTo>
                      <a:pt x="176293" y="254290"/>
                    </a:lnTo>
                    <a:lnTo>
                      <a:pt x="180484" y="251432"/>
                    </a:lnTo>
                    <a:lnTo>
                      <a:pt x="184674" y="293533"/>
                    </a:lnTo>
                    <a:lnTo>
                      <a:pt x="188866" y="253337"/>
                    </a:lnTo>
                    <a:lnTo>
                      <a:pt x="193057" y="233620"/>
                    </a:lnTo>
                    <a:lnTo>
                      <a:pt x="197248" y="240859"/>
                    </a:lnTo>
                    <a:lnTo>
                      <a:pt x="201439" y="276007"/>
                    </a:lnTo>
                    <a:lnTo>
                      <a:pt x="205630" y="248479"/>
                    </a:lnTo>
                    <a:lnTo>
                      <a:pt x="209821" y="266482"/>
                    </a:lnTo>
                    <a:lnTo>
                      <a:pt x="214011" y="251623"/>
                    </a:lnTo>
                    <a:lnTo>
                      <a:pt x="218203" y="242860"/>
                    </a:lnTo>
                    <a:lnTo>
                      <a:pt x="222394" y="266005"/>
                    </a:lnTo>
                    <a:lnTo>
                      <a:pt x="226585" y="259528"/>
                    </a:lnTo>
                    <a:lnTo>
                      <a:pt x="230776" y="222095"/>
                    </a:lnTo>
                    <a:lnTo>
                      <a:pt x="234967" y="297914"/>
                    </a:lnTo>
                    <a:lnTo>
                      <a:pt x="239253" y="239240"/>
                    </a:lnTo>
                    <a:lnTo>
                      <a:pt x="243444" y="251051"/>
                    </a:lnTo>
                    <a:lnTo>
                      <a:pt x="247635" y="292009"/>
                    </a:lnTo>
                    <a:lnTo>
                      <a:pt x="256017" y="219428"/>
                    </a:lnTo>
                    <a:lnTo>
                      <a:pt x="260208" y="280007"/>
                    </a:lnTo>
                    <a:lnTo>
                      <a:pt x="264399" y="244955"/>
                    </a:lnTo>
                    <a:lnTo>
                      <a:pt x="268590" y="306296"/>
                    </a:lnTo>
                    <a:lnTo>
                      <a:pt x="276972" y="230096"/>
                    </a:lnTo>
                    <a:lnTo>
                      <a:pt x="281163" y="270958"/>
                    </a:lnTo>
                    <a:lnTo>
                      <a:pt x="285354" y="253242"/>
                    </a:lnTo>
                    <a:lnTo>
                      <a:pt x="289545" y="275054"/>
                    </a:lnTo>
                    <a:lnTo>
                      <a:pt x="293736" y="260195"/>
                    </a:lnTo>
                    <a:lnTo>
                      <a:pt x="297927" y="298771"/>
                    </a:lnTo>
                    <a:lnTo>
                      <a:pt x="302118" y="225143"/>
                    </a:lnTo>
                    <a:lnTo>
                      <a:pt x="306309" y="259338"/>
                    </a:lnTo>
                    <a:lnTo>
                      <a:pt x="310500" y="218571"/>
                    </a:lnTo>
                    <a:lnTo>
                      <a:pt x="318882" y="272197"/>
                    </a:lnTo>
                    <a:lnTo>
                      <a:pt x="323073" y="252194"/>
                    </a:lnTo>
                    <a:lnTo>
                      <a:pt x="327264" y="222286"/>
                    </a:lnTo>
                    <a:lnTo>
                      <a:pt x="331455" y="244955"/>
                    </a:lnTo>
                    <a:lnTo>
                      <a:pt x="335741" y="304867"/>
                    </a:lnTo>
                    <a:lnTo>
                      <a:pt x="339932" y="254194"/>
                    </a:lnTo>
                    <a:lnTo>
                      <a:pt x="344123" y="282293"/>
                    </a:lnTo>
                    <a:lnTo>
                      <a:pt x="348314" y="263434"/>
                    </a:lnTo>
                    <a:lnTo>
                      <a:pt x="352505" y="250099"/>
                    </a:lnTo>
                    <a:lnTo>
                      <a:pt x="356696" y="282198"/>
                    </a:lnTo>
                    <a:lnTo>
                      <a:pt x="360887" y="264386"/>
                    </a:lnTo>
                    <a:lnTo>
                      <a:pt x="365078" y="245527"/>
                    </a:lnTo>
                    <a:lnTo>
                      <a:pt x="369269" y="258100"/>
                    </a:lnTo>
                    <a:lnTo>
                      <a:pt x="373460" y="233811"/>
                    </a:lnTo>
                    <a:lnTo>
                      <a:pt x="377651" y="294104"/>
                    </a:lnTo>
                    <a:lnTo>
                      <a:pt x="381842" y="264577"/>
                    </a:lnTo>
                    <a:lnTo>
                      <a:pt x="386033" y="260862"/>
                    </a:lnTo>
                    <a:lnTo>
                      <a:pt x="394415" y="271720"/>
                    </a:lnTo>
                    <a:lnTo>
                      <a:pt x="398606" y="256766"/>
                    </a:lnTo>
                    <a:lnTo>
                      <a:pt x="402797" y="245336"/>
                    </a:lnTo>
                    <a:lnTo>
                      <a:pt x="406988" y="286675"/>
                    </a:lnTo>
                    <a:lnTo>
                      <a:pt x="411179" y="248956"/>
                    </a:lnTo>
                    <a:lnTo>
                      <a:pt x="415370" y="256766"/>
                    </a:lnTo>
                    <a:lnTo>
                      <a:pt x="419561" y="238478"/>
                    </a:lnTo>
                    <a:lnTo>
                      <a:pt x="423752" y="272292"/>
                    </a:lnTo>
                    <a:lnTo>
                      <a:pt x="427943" y="212284"/>
                    </a:lnTo>
                    <a:lnTo>
                      <a:pt x="436420" y="265720"/>
                    </a:lnTo>
                    <a:lnTo>
                      <a:pt x="440611" y="220571"/>
                    </a:lnTo>
                    <a:lnTo>
                      <a:pt x="444802" y="256671"/>
                    </a:lnTo>
                    <a:lnTo>
                      <a:pt x="448993" y="223048"/>
                    </a:lnTo>
                    <a:lnTo>
                      <a:pt x="457375" y="279055"/>
                    </a:lnTo>
                    <a:lnTo>
                      <a:pt x="461566" y="255814"/>
                    </a:lnTo>
                    <a:lnTo>
                      <a:pt x="465757" y="288294"/>
                    </a:lnTo>
                    <a:lnTo>
                      <a:pt x="469948" y="249146"/>
                    </a:lnTo>
                    <a:lnTo>
                      <a:pt x="474139" y="297533"/>
                    </a:lnTo>
                    <a:lnTo>
                      <a:pt x="478330" y="226572"/>
                    </a:lnTo>
                    <a:lnTo>
                      <a:pt x="482521" y="233144"/>
                    </a:lnTo>
                    <a:lnTo>
                      <a:pt x="486712" y="216094"/>
                    </a:lnTo>
                    <a:lnTo>
                      <a:pt x="490903" y="225524"/>
                    </a:lnTo>
                    <a:lnTo>
                      <a:pt x="495094" y="222095"/>
                    </a:lnTo>
                    <a:lnTo>
                      <a:pt x="499285" y="254385"/>
                    </a:lnTo>
                    <a:lnTo>
                      <a:pt x="503476" y="235049"/>
                    </a:lnTo>
                    <a:lnTo>
                      <a:pt x="507667" y="271244"/>
                    </a:lnTo>
                    <a:lnTo>
                      <a:pt x="511858" y="270482"/>
                    </a:lnTo>
                    <a:lnTo>
                      <a:pt x="516049" y="230763"/>
                    </a:lnTo>
                    <a:lnTo>
                      <a:pt x="524527" y="259243"/>
                    </a:lnTo>
                    <a:lnTo>
                      <a:pt x="528718" y="216856"/>
                    </a:lnTo>
                    <a:lnTo>
                      <a:pt x="532909" y="274483"/>
                    </a:lnTo>
                    <a:lnTo>
                      <a:pt x="537100" y="269815"/>
                    </a:lnTo>
                    <a:lnTo>
                      <a:pt x="541291" y="282484"/>
                    </a:lnTo>
                    <a:lnTo>
                      <a:pt x="545482" y="203236"/>
                    </a:lnTo>
                    <a:lnTo>
                      <a:pt x="549673" y="215904"/>
                    </a:lnTo>
                    <a:lnTo>
                      <a:pt x="553864" y="262767"/>
                    </a:lnTo>
                    <a:lnTo>
                      <a:pt x="558055" y="265815"/>
                    </a:lnTo>
                    <a:lnTo>
                      <a:pt x="562246" y="216190"/>
                    </a:lnTo>
                    <a:lnTo>
                      <a:pt x="570628" y="271339"/>
                    </a:lnTo>
                    <a:lnTo>
                      <a:pt x="574819" y="235335"/>
                    </a:lnTo>
                    <a:lnTo>
                      <a:pt x="587392" y="241431"/>
                    </a:lnTo>
                    <a:lnTo>
                      <a:pt x="591583" y="276007"/>
                    </a:lnTo>
                    <a:lnTo>
                      <a:pt x="595774" y="229810"/>
                    </a:lnTo>
                    <a:lnTo>
                      <a:pt x="599965" y="269720"/>
                    </a:lnTo>
                    <a:lnTo>
                      <a:pt x="604156" y="263434"/>
                    </a:lnTo>
                    <a:lnTo>
                      <a:pt x="608347" y="283341"/>
                    </a:lnTo>
                    <a:lnTo>
                      <a:pt x="612538" y="289818"/>
                    </a:lnTo>
                    <a:lnTo>
                      <a:pt x="616729" y="246003"/>
                    </a:lnTo>
                    <a:lnTo>
                      <a:pt x="621015" y="224000"/>
                    </a:lnTo>
                    <a:lnTo>
                      <a:pt x="625206" y="262100"/>
                    </a:lnTo>
                    <a:lnTo>
                      <a:pt x="633588" y="277816"/>
                    </a:lnTo>
                    <a:lnTo>
                      <a:pt x="637779" y="243241"/>
                    </a:lnTo>
                    <a:lnTo>
                      <a:pt x="641970" y="319631"/>
                    </a:lnTo>
                    <a:lnTo>
                      <a:pt x="646161" y="298771"/>
                    </a:lnTo>
                    <a:lnTo>
                      <a:pt x="650352" y="260957"/>
                    </a:lnTo>
                    <a:lnTo>
                      <a:pt x="654543" y="275245"/>
                    </a:lnTo>
                    <a:lnTo>
                      <a:pt x="658734" y="259338"/>
                    </a:lnTo>
                    <a:lnTo>
                      <a:pt x="671307" y="222857"/>
                    </a:lnTo>
                    <a:lnTo>
                      <a:pt x="675498" y="236287"/>
                    </a:lnTo>
                    <a:lnTo>
                      <a:pt x="679689" y="248956"/>
                    </a:lnTo>
                    <a:lnTo>
                      <a:pt x="683880" y="227810"/>
                    </a:lnTo>
                    <a:lnTo>
                      <a:pt x="688071" y="268387"/>
                    </a:lnTo>
                    <a:lnTo>
                      <a:pt x="692262" y="241717"/>
                    </a:lnTo>
                    <a:lnTo>
                      <a:pt x="696453" y="273625"/>
                    </a:lnTo>
                    <a:lnTo>
                      <a:pt x="700644" y="244003"/>
                    </a:lnTo>
                    <a:lnTo>
                      <a:pt x="704835" y="267720"/>
                    </a:lnTo>
                    <a:lnTo>
                      <a:pt x="709026" y="258004"/>
                    </a:lnTo>
                    <a:lnTo>
                      <a:pt x="713217" y="273340"/>
                    </a:lnTo>
                    <a:lnTo>
                      <a:pt x="717503" y="243336"/>
                    </a:lnTo>
                    <a:lnTo>
                      <a:pt x="721694" y="244098"/>
                    </a:lnTo>
                    <a:lnTo>
                      <a:pt x="725885" y="264005"/>
                    </a:lnTo>
                    <a:lnTo>
                      <a:pt x="730076" y="223619"/>
                    </a:lnTo>
                    <a:lnTo>
                      <a:pt x="734267" y="252861"/>
                    </a:lnTo>
                    <a:lnTo>
                      <a:pt x="738458" y="295152"/>
                    </a:lnTo>
                    <a:lnTo>
                      <a:pt x="742649" y="271625"/>
                    </a:lnTo>
                    <a:lnTo>
                      <a:pt x="746840" y="254004"/>
                    </a:lnTo>
                    <a:lnTo>
                      <a:pt x="751031" y="218095"/>
                    </a:lnTo>
                    <a:lnTo>
                      <a:pt x="755222" y="256290"/>
                    </a:lnTo>
                    <a:lnTo>
                      <a:pt x="759413" y="232668"/>
                    </a:lnTo>
                    <a:lnTo>
                      <a:pt x="763604" y="242098"/>
                    </a:lnTo>
                    <a:lnTo>
                      <a:pt x="767795" y="254099"/>
                    </a:lnTo>
                    <a:lnTo>
                      <a:pt x="771986" y="226762"/>
                    </a:lnTo>
                    <a:lnTo>
                      <a:pt x="776177" y="265243"/>
                    </a:lnTo>
                    <a:lnTo>
                      <a:pt x="780368" y="279721"/>
                    </a:lnTo>
                    <a:lnTo>
                      <a:pt x="784559" y="268196"/>
                    </a:lnTo>
                    <a:lnTo>
                      <a:pt x="788750" y="252480"/>
                    </a:lnTo>
                    <a:lnTo>
                      <a:pt x="792941" y="278769"/>
                    </a:lnTo>
                    <a:lnTo>
                      <a:pt x="801323" y="234573"/>
                    </a:lnTo>
                    <a:lnTo>
                      <a:pt x="805514" y="239812"/>
                    </a:lnTo>
                    <a:lnTo>
                      <a:pt x="809800" y="246003"/>
                    </a:lnTo>
                    <a:lnTo>
                      <a:pt x="813991" y="237621"/>
                    </a:lnTo>
                    <a:lnTo>
                      <a:pt x="818182" y="241621"/>
                    </a:lnTo>
                    <a:lnTo>
                      <a:pt x="822373" y="256957"/>
                    </a:lnTo>
                    <a:lnTo>
                      <a:pt x="830755" y="270577"/>
                    </a:lnTo>
                    <a:lnTo>
                      <a:pt x="834946" y="241717"/>
                    </a:lnTo>
                    <a:lnTo>
                      <a:pt x="839137" y="243812"/>
                    </a:lnTo>
                    <a:lnTo>
                      <a:pt x="843328" y="221143"/>
                    </a:lnTo>
                    <a:lnTo>
                      <a:pt x="851710" y="265910"/>
                    </a:lnTo>
                    <a:lnTo>
                      <a:pt x="855901" y="244765"/>
                    </a:lnTo>
                    <a:lnTo>
                      <a:pt x="860092" y="279245"/>
                    </a:lnTo>
                    <a:lnTo>
                      <a:pt x="864283" y="245908"/>
                    </a:lnTo>
                    <a:lnTo>
                      <a:pt x="868474" y="227905"/>
                    </a:lnTo>
                    <a:lnTo>
                      <a:pt x="872665" y="240097"/>
                    </a:lnTo>
                    <a:lnTo>
                      <a:pt x="876856" y="260767"/>
                    </a:lnTo>
                    <a:lnTo>
                      <a:pt x="881047" y="220285"/>
                    </a:lnTo>
                    <a:lnTo>
                      <a:pt x="885238" y="259624"/>
                    </a:lnTo>
                    <a:lnTo>
                      <a:pt x="893620" y="229429"/>
                    </a:lnTo>
                    <a:lnTo>
                      <a:pt x="897811" y="249527"/>
                    </a:lnTo>
                    <a:lnTo>
                      <a:pt x="906289" y="303153"/>
                    </a:lnTo>
                    <a:lnTo>
                      <a:pt x="910480" y="223238"/>
                    </a:lnTo>
                    <a:lnTo>
                      <a:pt x="914670" y="273340"/>
                    </a:lnTo>
                    <a:lnTo>
                      <a:pt x="918862" y="269530"/>
                    </a:lnTo>
                    <a:lnTo>
                      <a:pt x="923053" y="225715"/>
                    </a:lnTo>
                    <a:lnTo>
                      <a:pt x="927243" y="205903"/>
                    </a:lnTo>
                    <a:lnTo>
                      <a:pt x="931435" y="244479"/>
                    </a:lnTo>
                    <a:lnTo>
                      <a:pt x="939817" y="254766"/>
                    </a:lnTo>
                    <a:lnTo>
                      <a:pt x="944008" y="244288"/>
                    </a:lnTo>
                    <a:lnTo>
                      <a:pt x="956581" y="273340"/>
                    </a:lnTo>
                    <a:lnTo>
                      <a:pt x="960772" y="271054"/>
                    </a:lnTo>
                    <a:lnTo>
                      <a:pt x="964963" y="250194"/>
                    </a:lnTo>
                    <a:lnTo>
                      <a:pt x="969154" y="255814"/>
                    </a:lnTo>
                    <a:lnTo>
                      <a:pt x="973345" y="293247"/>
                    </a:lnTo>
                    <a:lnTo>
                      <a:pt x="981727" y="225810"/>
                    </a:lnTo>
                    <a:lnTo>
                      <a:pt x="985918" y="232096"/>
                    </a:lnTo>
                    <a:lnTo>
                      <a:pt x="994300" y="273625"/>
                    </a:lnTo>
                    <a:lnTo>
                      <a:pt x="998491" y="243050"/>
                    </a:lnTo>
                    <a:lnTo>
                      <a:pt x="1006968" y="256480"/>
                    </a:lnTo>
                    <a:lnTo>
                      <a:pt x="1011159" y="233430"/>
                    </a:lnTo>
                    <a:lnTo>
                      <a:pt x="1015350" y="272006"/>
                    </a:lnTo>
                    <a:lnTo>
                      <a:pt x="1019541" y="223905"/>
                    </a:lnTo>
                    <a:lnTo>
                      <a:pt x="1023732" y="248098"/>
                    </a:lnTo>
                    <a:lnTo>
                      <a:pt x="1027923" y="218476"/>
                    </a:lnTo>
                    <a:lnTo>
                      <a:pt x="1032114" y="217904"/>
                    </a:lnTo>
                    <a:lnTo>
                      <a:pt x="1036305" y="233239"/>
                    </a:lnTo>
                    <a:lnTo>
                      <a:pt x="1040496" y="241431"/>
                    </a:lnTo>
                    <a:lnTo>
                      <a:pt x="1044687" y="187615"/>
                    </a:lnTo>
                    <a:lnTo>
                      <a:pt x="1048878" y="266863"/>
                    </a:lnTo>
                    <a:lnTo>
                      <a:pt x="1053069" y="256576"/>
                    </a:lnTo>
                    <a:lnTo>
                      <a:pt x="1057260" y="255623"/>
                    </a:lnTo>
                    <a:lnTo>
                      <a:pt x="1061451" y="262195"/>
                    </a:lnTo>
                    <a:lnTo>
                      <a:pt x="1065642" y="236002"/>
                    </a:lnTo>
                    <a:lnTo>
                      <a:pt x="1074024" y="282103"/>
                    </a:lnTo>
                    <a:lnTo>
                      <a:pt x="1078215" y="232096"/>
                    </a:lnTo>
                    <a:lnTo>
                      <a:pt x="1082406" y="250765"/>
                    </a:lnTo>
                    <a:lnTo>
                      <a:pt x="1086597" y="230763"/>
                    </a:lnTo>
                    <a:lnTo>
                      <a:pt x="1090788" y="258862"/>
                    </a:lnTo>
                    <a:lnTo>
                      <a:pt x="1094979" y="221047"/>
                    </a:lnTo>
                    <a:lnTo>
                      <a:pt x="1099265" y="258004"/>
                    </a:lnTo>
                    <a:lnTo>
                      <a:pt x="1103456" y="235335"/>
                    </a:lnTo>
                    <a:lnTo>
                      <a:pt x="1107647" y="247241"/>
                    </a:lnTo>
                    <a:lnTo>
                      <a:pt x="1111838" y="252861"/>
                    </a:lnTo>
                    <a:lnTo>
                      <a:pt x="1116029" y="213904"/>
                    </a:lnTo>
                    <a:lnTo>
                      <a:pt x="1120220" y="206569"/>
                    </a:lnTo>
                    <a:lnTo>
                      <a:pt x="1124411" y="237621"/>
                    </a:lnTo>
                    <a:lnTo>
                      <a:pt x="1128602" y="243907"/>
                    </a:lnTo>
                    <a:lnTo>
                      <a:pt x="1132793" y="206188"/>
                    </a:lnTo>
                    <a:lnTo>
                      <a:pt x="1136984" y="227524"/>
                    </a:lnTo>
                    <a:lnTo>
                      <a:pt x="1141175" y="182852"/>
                    </a:lnTo>
                    <a:lnTo>
                      <a:pt x="1145366" y="280960"/>
                    </a:lnTo>
                    <a:lnTo>
                      <a:pt x="1149557" y="200854"/>
                    </a:lnTo>
                    <a:lnTo>
                      <a:pt x="1157939" y="250384"/>
                    </a:lnTo>
                    <a:lnTo>
                      <a:pt x="1162130" y="222286"/>
                    </a:lnTo>
                    <a:lnTo>
                      <a:pt x="1166321" y="246479"/>
                    </a:lnTo>
                    <a:lnTo>
                      <a:pt x="1170512" y="232477"/>
                    </a:lnTo>
                    <a:lnTo>
                      <a:pt x="1174703" y="225238"/>
                    </a:lnTo>
                    <a:lnTo>
                      <a:pt x="1183085" y="238764"/>
                    </a:lnTo>
                    <a:lnTo>
                      <a:pt x="1187276" y="202093"/>
                    </a:lnTo>
                    <a:lnTo>
                      <a:pt x="1195753" y="229906"/>
                    </a:lnTo>
                    <a:lnTo>
                      <a:pt x="1199944" y="208093"/>
                    </a:lnTo>
                    <a:lnTo>
                      <a:pt x="1204135" y="214666"/>
                    </a:lnTo>
                    <a:lnTo>
                      <a:pt x="1208326" y="237716"/>
                    </a:lnTo>
                    <a:lnTo>
                      <a:pt x="1212517" y="222095"/>
                    </a:lnTo>
                    <a:lnTo>
                      <a:pt x="1216708" y="261719"/>
                    </a:lnTo>
                    <a:lnTo>
                      <a:pt x="1220899" y="226000"/>
                    </a:lnTo>
                    <a:lnTo>
                      <a:pt x="1225090" y="268006"/>
                    </a:lnTo>
                    <a:lnTo>
                      <a:pt x="1229281" y="201997"/>
                    </a:lnTo>
                    <a:lnTo>
                      <a:pt x="1233472" y="228667"/>
                    </a:lnTo>
                    <a:lnTo>
                      <a:pt x="1237663" y="261338"/>
                    </a:lnTo>
                    <a:lnTo>
                      <a:pt x="1250236" y="192568"/>
                    </a:lnTo>
                    <a:lnTo>
                      <a:pt x="1254427" y="220000"/>
                    </a:lnTo>
                    <a:lnTo>
                      <a:pt x="1258618" y="233525"/>
                    </a:lnTo>
                    <a:lnTo>
                      <a:pt x="1262809" y="215523"/>
                    </a:lnTo>
                    <a:lnTo>
                      <a:pt x="1267000" y="186472"/>
                    </a:lnTo>
                    <a:lnTo>
                      <a:pt x="1271191" y="221143"/>
                    </a:lnTo>
                    <a:lnTo>
                      <a:pt x="1275382" y="203807"/>
                    </a:lnTo>
                    <a:lnTo>
                      <a:pt x="1279573" y="240955"/>
                    </a:lnTo>
                    <a:lnTo>
                      <a:pt x="1283764" y="182376"/>
                    </a:lnTo>
                    <a:lnTo>
                      <a:pt x="1288051" y="223524"/>
                    </a:lnTo>
                    <a:lnTo>
                      <a:pt x="1292242" y="216571"/>
                    </a:lnTo>
                    <a:lnTo>
                      <a:pt x="1296433" y="252575"/>
                    </a:lnTo>
                    <a:lnTo>
                      <a:pt x="1300623" y="223810"/>
                    </a:lnTo>
                    <a:lnTo>
                      <a:pt x="1304815" y="247146"/>
                    </a:lnTo>
                    <a:lnTo>
                      <a:pt x="1309006" y="213808"/>
                    </a:lnTo>
                    <a:lnTo>
                      <a:pt x="1313197" y="225524"/>
                    </a:lnTo>
                    <a:lnTo>
                      <a:pt x="1317388" y="250480"/>
                    </a:lnTo>
                    <a:lnTo>
                      <a:pt x="1329961" y="190663"/>
                    </a:lnTo>
                    <a:lnTo>
                      <a:pt x="1334152" y="219428"/>
                    </a:lnTo>
                    <a:lnTo>
                      <a:pt x="1342534" y="225143"/>
                    </a:lnTo>
                    <a:lnTo>
                      <a:pt x="1346725" y="237430"/>
                    </a:lnTo>
                    <a:lnTo>
                      <a:pt x="1350916" y="165421"/>
                    </a:lnTo>
                    <a:lnTo>
                      <a:pt x="1355107" y="193425"/>
                    </a:lnTo>
                    <a:lnTo>
                      <a:pt x="1359298" y="206855"/>
                    </a:lnTo>
                    <a:lnTo>
                      <a:pt x="1363489" y="243241"/>
                    </a:lnTo>
                    <a:lnTo>
                      <a:pt x="1367680" y="158563"/>
                    </a:lnTo>
                    <a:lnTo>
                      <a:pt x="1371871" y="237335"/>
                    </a:lnTo>
                    <a:lnTo>
                      <a:pt x="1376062" y="221333"/>
                    </a:lnTo>
                    <a:lnTo>
                      <a:pt x="1380253" y="244193"/>
                    </a:lnTo>
                    <a:lnTo>
                      <a:pt x="1384539" y="169708"/>
                    </a:lnTo>
                    <a:lnTo>
                      <a:pt x="1388730" y="181233"/>
                    </a:lnTo>
                    <a:lnTo>
                      <a:pt x="1392921" y="213713"/>
                    </a:lnTo>
                    <a:lnTo>
                      <a:pt x="1409685" y="198568"/>
                    </a:lnTo>
                    <a:lnTo>
                      <a:pt x="1413876" y="179328"/>
                    </a:lnTo>
                    <a:lnTo>
                      <a:pt x="1418067" y="180947"/>
                    </a:lnTo>
                    <a:lnTo>
                      <a:pt x="1422258" y="208474"/>
                    </a:lnTo>
                    <a:lnTo>
                      <a:pt x="1426449" y="216380"/>
                    </a:lnTo>
                    <a:lnTo>
                      <a:pt x="1430640" y="242479"/>
                    </a:lnTo>
                    <a:lnTo>
                      <a:pt x="1439022" y="175804"/>
                    </a:lnTo>
                    <a:lnTo>
                      <a:pt x="1443213" y="218666"/>
                    </a:lnTo>
                    <a:lnTo>
                      <a:pt x="1455786" y="180661"/>
                    </a:lnTo>
                    <a:lnTo>
                      <a:pt x="1459977" y="200664"/>
                    </a:lnTo>
                    <a:lnTo>
                      <a:pt x="1464168" y="224667"/>
                    </a:lnTo>
                    <a:lnTo>
                      <a:pt x="1468359" y="187996"/>
                    </a:lnTo>
                    <a:lnTo>
                      <a:pt x="1472550" y="210570"/>
                    </a:lnTo>
                    <a:lnTo>
                      <a:pt x="1476836" y="181042"/>
                    </a:lnTo>
                    <a:lnTo>
                      <a:pt x="1481027" y="177613"/>
                    </a:lnTo>
                    <a:lnTo>
                      <a:pt x="1485218" y="151515"/>
                    </a:lnTo>
                    <a:lnTo>
                      <a:pt x="1497791" y="235335"/>
                    </a:lnTo>
                    <a:lnTo>
                      <a:pt x="1501982" y="180090"/>
                    </a:lnTo>
                    <a:lnTo>
                      <a:pt x="1506173" y="187043"/>
                    </a:lnTo>
                    <a:lnTo>
                      <a:pt x="1510364" y="163516"/>
                    </a:lnTo>
                    <a:lnTo>
                      <a:pt x="1522937" y="208379"/>
                    </a:lnTo>
                    <a:lnTo>
                      <a:pt x="1527128" y="139704"/>
                    </a:lnTo>
                    <a:lnTo>
                      <a:pt x="1531319" y="166469"/>
                    </a:lnTo>
                    <a:lnTo>
                      <a:pt x="1535510" y="150086"/>
                    </a:lnTo>
                    <a:lnTo>
                      <a:pt x="1539701" y="139228"/>
                    </a:lnTo>
                    <a:lnTo>
                      <a:pt x="1552274" y="200092"/>
                    </a:lnTo>
                    <a:lnTo>
                      <a:pt x="1556465" y="173803"/>
                    </a:lnTo>
                    <a:lnTo>
                      <a:pt x="1564847" y="157897"/>
                    </a:lnTo>
                    <a:lnTo>
                      <a:pt x="1569038" y="183709"/>
                    </a:lnTo>
                    <a:lnTo>
                      <a:pt x="1577515" y="121797"/>
                    </a:lnTo>
                    <a:lnTo>
                      <a:pt x="1581706" y="149800"/>
                    </a:lnTo>
                    <a:lnTo>
                      <a:pt x="1585897" y="121511"/>
                    </a:lnTo>
                    <a:lnTo>
                      <a:pt x="1590088" y="176470"/>
                    </a:lnTo>
                    <a:lnTo>
                      <a:pt x="1598470" y="146467"/>
                    </a:lnTo>
                    <a:lnTo>
                      <a:pt x="1602661" y="151515"/>
                    </a:lnTo>
                    <a:lnTo>
                      <a:pt x="1606852" y="169041"/>
                    </a:lnTo>
                    <a:lnTo>
                      <a:pt x="1611043" y="147324"/>
                    </a:lnTo>
                    <a:lnTo>
                      <a:pt x="1615234" y="131703"/>
                    </a:lnTo>
                    <a:lnTo>
                      <a:pt x="1619425" y="148848"/>
                    </a:lnTo>
                    <a:lnTo>
                      <a:pt x="1623616" y="183233"/>
                    </a:lnTo>
                    <a:lnTo>
                      <a:pt x="1627807" y="130465"/>
                    </a:lnTo>
                    <a:lnTo>
                      <a:pt x="1636189" y="158944"/>
                    </a:lnTo>
                    <a:lnTo>
                      <a:pt x="1640380" y="134751"/>
                    </a:lnTo>
                    <a:lnTo>
                      <a:pt x="1644571" y="113320"/>
                    </a:lnTo>
                    <a:lnTo>
                      <a:pt x="1648762" y="124750"/>
                    </a:lnTo>
                    <a:lnTo>
                      <a:pt x="1652953" y="117130"/>
                    </a:lnTo>
                    <a:lnTo>
                      <a:pt x="1661335" y="159802"/>
                    </a:lnTo>
                    <a:lnTo>
                      <a:pt x="1665526" y="140942"/>
                    </a:lnTo>
                    <a:lnTo>
                      <a:pt x="1674004" y="100937"/>
                    </a:lnTo>
                    <a:lnTo>
                      <a:pt x="1678194" y="136942"/>
                    </a:lnTo>
                    <a:lnTo>
                      <a:pt x="1682386" y="151515"/>
                    </a:lnTo>
                    <a:lnTo>
                      <a:pt x="1686577" y="118558"/>
                    </a:lnTo>
                    <a:lnTo>
                      <a:pt x="1690768" y="90174"/>
                    </a:lnTo>
                    <a:lnTo>
                      <a:pt x="1694959" y="161421"/>
                    </a:lnTo>
                    <a:lnTo>
                      <a:pt x="1703341" y="121797"/>
                    </a:lnTo>
                    <a:lnTo>
                      <a:pt x="1707532" y="117320"/>
                    </a:lnTo>
                    <a:lnTo>
                      <a:pt x="1711723" y="86173"/>
                    </a:lnTo>
                    <a:lnTo>
                      <a:pt x="1715914" y="87412"/>
                    </a:lnTo>
                    <a:lnTo>
                      <a:pt x="1720105" y="148086"/>
                    </a:lnTo>
                    <a:lnTo>
                      <a:pt x="1728487" y="95413"/>
                    </a:lnTo>
                    <a:lnTo>
                      <a:pt x="1732678" y="124369"/>
                    </a:lnTo>
                    <a:lnTo>
                      <a:pt x="1736869" y="154849"/>
                    </a:lnTo>
                    <a:lnTo>
                      <a:pt x="1741060" y="106176"/>
                    </a:lnTo>
                    <a:lnTo>
                      <a:pt x="1745251" y="150753"/>
                    </a:lnTo>
                    <a:lnTo>
                      <a:pt x="1749442" y="138370"/>
                    </a:lnTo>
                    <a:lnTo>
                      <a:pt x="1753633" y="116749"/>
                    </a:lnTo>
                    <a:lnTo>
                      <a:pt x="1762015" y="83602"/>
                    </a:lnTo>
                    <a:lnTo>
                      <a:pt x="1766301" y="114748"/>
                    </a:lnTo>
                    <a:lnTo>
                      <a:pt x="1770492" y="133227"/>
                    </a:lnTo>
                    <a:lnTo>
                      <a:pt x="1774683" y="81887"/>
                    </a:lnTo>
                    <a:lnTo>
                      <a:pt x="1778874" y="81220"/>
                    </a:lnTo>
                    <a:lnTo>
                      <a:pt x="1783065" y="120082"/>
                    </a:lnTo>
                    <a:lnTo>
                      <a:pt x="1787256" y="88364"/>
                    </a:lnTo>
                    <a:lnTo>
                      <a:pt x="1791447" y="106747"/>
                    </a:lnTo>
                    <a:lnTo>
                      <a:pt x="1795638" y="118939"/>
                    </a:lnTo>
                    <a:lnTo>
                      <a:pt x="1804020" y="42644"/>
                    </a:lnTo>
                    <a:lnTo>
                      <a:pt x="1808211" y="100556"/>
                    </a:lnTo>
                    <a:lnTo>
                      <a:pt x="1812402" y="109700"/>
                    </a:lnTo>
                    <a:lnTo>
                      <a:pt x="1816593" y="87602"/>
                    </a:lnTo>
                    <a:lnTo>
                      <a:pt x="1820784" y="78268"/>
                    </a:lnTo>
                    <a:lnTo>
                      <a:pt x="1824975" y="97222"/>
                    </a:lnTo>
                    <a:lnTo>
                      <a:pt x="1829166" y="100175"/>
                    </a:lnTo>
                    <a:lnTo>
                      <a:pt x="1833357" y="90745"/>
                    </a:lnTo>
                    <a:lnTo>
                      <a:pt x="1837548" y="77887"/>
                    </a:lnTo>
                    <a:lnTo>
                      <a:pt x="1841739" y="100842"/>
                    </a:lnTo>
                    <a:lnTo>
                      <a:pt x="1845930" y="108748"/>
                    </a:lnTo>
                    <a:lnTo>
                      <a:pt x="1850121" y="78934"/>
                    </a:lnTo>
                    <a:lnTo>
                      <a:pt x="1858598" y="50931"/>
                    </a:lnTo>
                    <a:lnTo>
                      <a:pt x="1862789" y="74077"/>
                    </a:lnTo>
                    <a:lnTo>
                      <a:pt x="1866980" y="38644"/>
                    </a:lnTo>
                    <a:lnTo>
                      <a:pt x="1871171" y="55503"/>
                    </a:lnTo>
                    <a:lnTo>
                      <a:pt x="1875362" y="94079"/>
                    </a:lnTo>
                    <a:lnTo>
                      <a:pt x="1883744" y="42454"/>
                    </a:lnTo>
                    <a:lnTo>
                      <a:pt x="1887935" y="76839"/>
                    </a:lnTo>
                    <a:lnTo>
                      <a:pt x="1892126" y="79411"/>
                    </a:lnTo>
                    <a:lnTo>
                      <a:pt x="1896317" y="63409"/>
                    </a:lnTo>
                    <a:lnTo>
                      <a:pt x="1900508" y="75124"/>
                    </a:lnTo>
                    <a:lnTo>
                      <a:pt x="1904699" y="61313"/>
                    </a:lnTo>
                    <a:lnTo>
                      <a:pt x="1917272" y="8449"/>
                    </a:lnTo>
                    <a:lnTo>
                      <a:pt x="1921463" y="68838"/>
                    </a:lnTo>
                    <a:lnTo>
                      <a:pt x="1934036" y="37405"/>
                    </a:lnTo>
                    <a:lnTo>
                      <a:pt x="1938227" y="46454"/>
                    </a:lnTo>
                    <a:lnTo>
                      <a:pt x="1946609" y="77315"/>
                    </a:lnTo>
                    <a:lnTo>
                      <a:pt x="1950800" y="72172"/>
                    </a:lnTo>
                    <a:lnTo>
                      <a:pt x="1959277" y="31786"/>
                    </a:lnTo>
                    <a:lnTo>
                      <a:pt x="1963468" y="57027"/>
                    </a:lnTo>
                    <a:lnTo>
                      <a:pt x="1967659" y="28738"/>
                    </a:lnTo>
                    <a:lnTo>
                      <a:pt x="1971850" y="37501"/>
                    </a:lnTo>
                    <a:lnTo>
                      <a:pt x="1976041" y="82554"/>
                    </a:lnTo>
                    <a:lnTo>
                      <a:pt x="1980232" y="1687"/>
                    </a:lnTo>
                    <a:lnTo>
                      <a:pt x="1984423" y="46740"/>
                    </a:lnTo>
                    <a:lnTo>
                      <a:pt x="1988614" y="47216"/>
                    </a:lnTo>
                    <a:lnTo>
                      <a:pt x="1992805" y="44835"/>
                    </a:lnTo>
                    <a:lnTo>
                      <a:pt x="1996996" y="14450"/>
                    </a:lnTo>
                    <a:lnTo>
                      <a:pt x="2001187" y="46549"/>
                    </a:lnTo>
                    <a:lnTo>
                      <a:pt x="2005378" y="9402"/>
                    </a:lnTo>
                    <a:lnTo>
                      <a:pt x="2013760" y="50169"/>
                    </a:lnTo>
                    <a:lnTo>
                      <a:pt x="2017951" y="25213"/>
                    </a:lnTo>
                    <a:lnTo>
                      <a:pt x="2026333" y="83602"/>
                    </a:lnTo>
                    <a:lnTo>
                      <a:pt x="2030524" y="80268"/>
                    </a:lnTo>
                    <a:lnTo>
                      <a:pt x="2034715" y="62456"/>
                    </a:lnTo>
                    <a:lnTo>
                      <a:pt x="2038906" y="18355"/>
                    </a:lnTo>
                    <a:lnTo>
                      <a:pt x="2043097" y="37215"/>
                    </a:lnTo>
                    <a:lnTo>
                      <a:pt x="2047288" y="16260"/>
                    </a:lnTo>
                    <a:lnTo>
                      <a:pt x="2059957" y="54931"/>
                    </a:lnTo>
                    <a:lnTo>
                      <a:pt x="2064148" y="47216"/>
                    </a:lnTo>
                    <a:lnTo>
                      <a:pt x="2072530" y="40263"/>
                    </a:lnTo>
                    <a:lnTo>
                      <a:pt x="2076721" y="92841"/>
                    </a:lnTo>
                    <a:lnTo>
                      <a:pt x="2089294" y="9307"/>
                    </a:lnTo>
                    <a:lnTo>
                      <a:pt x="2093485" y="63218"/>
                    </a:lnTo>
                    <a:lnTo>
                      <a:pt x="2097676" y="59218"/>
                    </a:lnTo>
                    <a:lnTo>
                      <a:pt x="2101867" y="24642"/>
                    </a:lnTo>
                    <a:lnTo>
                      <a:pt x="2106058" y="46454"/>
                    </a:lnTo>
                    <a:lnTo>
                      <a:pt x="2110249" y="163"/>
                    </a:lnTo>
                    <a:lnTo>
                      <a:pt x="2127013" y="66076"/>
                    </a:lnTo>
                    <a:lnTo>
                      <a:pt x="2131204" y="27880"/>
                    </a:lnTo>
                    <a:lnTo>
                      <a:pt x="2135395" y="31881"/>
                    </a:lnTo>
                    <a:lnTo>
                      <a:pt x="2139586" y="57979"/>
                    </a:lnTo>
                    <a:lnTo>
                      <a:pt x="2148063" y="68362"/>
                    </a:lnTo>
                    <a:lnTo>
                      <a:pt x="2152254" y="62742"/>
                    </a:lnTo>
                    <a:lnTo>
                      <a:pt x="2156445" y="56646"/>
                    </a:lnTo>
                    <a:lnTo>
                      <a:pt x="2160636" y="60075"/>
                    </a:lnTo>
                    <a:lnTo>
                      <a:pt x="2164827" y="39977"/>
                    </a:lnTo>
                    <a:lnTo>
                      <a:pt x="2169018" y="14164"/>
                    </a:lnTo>
                    <a:lnTo>
                      <a:pt x="2173209" y="85792"/>
                    </a:lnTo>
                    <a:lnTo>
                      <a:pt x="2177400" y="15974"/>
                    </a:lnTo>
                    <a:lnTo>
                      <a:pt x="2181591" y="81601"/>
                    </a:lnTo>
                    <a:lnTo>
                      <a:pt x="2185782" y="56836"/>
                    </a:lnTo>
                    <a:lnTo>
                      <a:pt x="2189973" y="64742"/>
                    </a:lnTo>
                    <a:lnTo>
                      <a:pt x="2194164" y="98461"/>
                    </a:lnTo>
                    <a:lnTo>
                      <a:pt x="2202546" y="50931"/>
                    </a:lnTo>
                    <a:lnTo>
                      <a:pt x="2206737" y="48073"/>
                    </a:lnTo>
                    <a:lnTo>
                      <a:pt x="2210928" y="54074"/>
                    </a:lnTo>
                    <a:lnTo>
                      <a:pt x="2215119" y="78363"/>
                    </a:lnTo>
                    <a:lnTo>
                      <a:pt x="2219310" y="28357"/>
                    </a:lnTo>
                    <a:lnTo>
                      <a:pt x="2223501" y="58075"/>
                    </a:lnTo>
                    <a:lnTo>
                      <a:pt x="2227692" y="60551"/>
                    </a:lnTo>
                    <a:lnTo>
                      <a:pt x="2231883" y="76077"/>
                    </a:lnTo>
                    <a:lnTo>
                      <a:pt x="2236074" y="21499"/>
                    </a:lnTo>
                    <a:lnTo>
                      <a:pt x="2240360" y="71314"/>
                    </a:lnTo>
                    <a:lnTo>
                      <a:pt x="2244551" y="68457"/>
                    </a:lnTo>
                    <a:lnTo>
                      <a:pt x="2248742" y="20546"/>
                    </a:lnTo>
                    <a:lnTo>
                      <a:pt x="2261315" y="73981"/>
                    </a:lnTo>
                    <a:lnTo>
                      <a:pt x="2265506" y="66266"/>
                    </a:lnTo>
                    <a:lnTo>
                      <a:pt x="2269697" y="45216"/>
                    </a:lnTo>
                    <a:lnTo>
                      <a:pt x="2273888" y="76648"/>
                    </a:lnTo>
                    <a:lnTo>
                      <a:pt x="2278079" y="75124"/>
                    </a:lnTo>
                    <a:lnTo>
                      <a:pt x="2282270" y="47121"/>
                    </a:lnTo>
                    <a:lnTo>
                      <a:pt x="2286461" y="70362"/>
                    </a:lnTo>
                    <a:lnTo>
                      <a:pt x="2290652" y="46359"/>
                    </a:lnTo>
                    <a:lnTo>
                      <a:pt x="2294843" y="101794"/>
                    </a:lnTo>
                    <a:lnTo>
                      <a:pt x="2299034" y="57313"/>
                    </a:lnTo>
                    <a:lnTo>
                      <a:pt x="2311607" y="88174"/>
                    </a:lnTo>
                    <a:lnTo>
                      <a:pt x="2315798" y="78839"/>
                    </a:lnTo>
                    <a:lnTo>
                      <a:pt x="2319989" y="79792"/>
                    </a:lnTo>
                    <a:lnTo>
                      <a:pt x="2324180" y="73124"/>
                    </a:lnTo>
                    <a:lnTo>
                      <a:pt x="2328371" y="47692"/>
                    </a:lnTo>
                    <a:lnTo>
                      <a:pt x="2332562" y="81506"/>
                    </a:lnTo>
                    <a:lnTo>
                      <a:pt x="2336848" y="145609"/>
                    </a:lnTo>
                    <a:lnTo>
                      <a:pt x="2341039" y="54074"/>
                    </a:lnTo>
                    <a:lnTo>
                      <a:pt x="2349421" y="78934"/>
                    </a:lnTo>
                    <a:lnTo>
                      <a:pt x="2353612" y="40930"/>
                    </a:lnTo>
                    <a:lnTo>
                      <a:pt x="2357803" y="102747"/>
                    </a:lnTo>
                    <a:lnTo>
                      <a:pt x="2361994" y="85888"/>
                    </a:lnTo>
                    <a:lnTo>
                      <a:pt x="2366185" y="73315"/>
                    </a:lnTo>
                    <a:lnTo>
                      <a:pt x="2370376" y="88174"/>
                    </a:lnTo>
                    <a:lnTo>
                      <a:pt x="2374567" y="71886"/>
                    </a:lnTo>
                    <a:lnTo>
                      <a:pt x="2378758" y="113701"/>
                    </a:lnTo>
                    <a:lnTo>
                      <a:pt x="2382949" y="73124"/>
                    </a:lnTo>
                    <a:lnTo>
                      <a:pt x="2387140" y="89602"/>
                    </a:lnTo>
                    <a:lnTo>
                      <a:pt x="2391331" y="69028"/>
                    </a:lnTo>
                    <a:lnTo>
                      <a:pt x="2395522" y="65123"/>
                    </a:lnTo>
                    <a:lnTo>
                      <a:pt x="2399713" y="85983"/>
                    </a:lnTo>
                    <a:lnTo>
                      <a:pt x="2403904" y="49597"/>
                    </a:lnTo>
                    <a:lnTo>
                      <a:pt x="2408095" y="118368"/>
                    </a:lnTo>
                    <a:lnTo>
                      <a:pt x="2412286" y="82935"/>
                    </a:lnTo>
                    <a:lnTo>
                      <a:pt x="2416477" y="94270"/>
                    </a:lnTo>
                    <a:lnTo>
                      <a:pt x="2420668" y="81506"/>
                    </a:lnTo>
                    <a:lnTo>
                      <a:pt x="2424859" y="107414"/>
                    </a:lnTo>
                    <a:lnTo>
                      <a:pt x="2429146" y="54550"/>
                    </a:lnTo>
                    <a:lnTo>
                      <a:pt x="2437528" y="111986"/>
                    </a:lnTo>
                    <a:lnTo>
                      <a:pt x="2441719" y="109605"/>
                    </a:lnTo>
                    <a:lnTo>
                      <a:pt x="2445910" y="75315"/>
                    </a:lnTo>
                    <a:lnTo>
                      <a:pt x="2454292" y="123511"/>
                    </a:lnTo>
                    <a:lnTo>
                      <a:pt x="2458483" y="117034"/>
                    </a:lnTo>
                    <a:lnTo>
                      <a:pt x="2462674" y="110843"/>
                    </a:lnTo>
                    <a:lnTo>
                      <a:pt x="2471056" y="98556"/>
                    </a:lnTo>
                    <a:lnTo>
                      <a:pt x="2475246" y="117511"/>
                    </a:lnTo>
                    <a:lnTo>
                      <a:pt x="2479438" y="143609"/>
                    </a:lnTo>
                    <a:lnTo>
                      <a:pt x="2483629" y="110272"/>
                    </a:lnTo>
                    <a:lnTo>
                      <a:pt x="2492011" y="155420"/>
                    </a:lnTo>
                    <a:lnTo>
                      <a:pt x="2496202" y="102461"/>
                    </a:lnTo>
                    <a:lnTo>
                      <a:pt x="2504584" y="143228"/>
                    </a:lnTo>
                    <a:lnTo>
                      <a:pt x="2508775" y="133798"/>
                    </a:lnTo>
                    <a:lnTo>
                      <a:pt x="2512966" y="132846"/>
                    </a:lnTo>
                    <a:lnTo>
                      <a:pt x="2521348" y="111034"/>
                    </a:lnTo>
                    <a:lnTo>
                      <a:pt x="2525634" y="147991"/>
                    </a:lnTo>
                    <a:lnTo>
                      <a:pt x="2529825" y="145609"/>
                    </a:lnTo>
                    <a:lnTo>
                      <a:pt x="2534016" y="119130"/>
                    </a:lnTo>
                    <a:lnTo>
                      <a:pt x="2542398" y="137227"/>
                    </a:lnTo>
                    <a:lnTo>
                      <a:pt x="2546589" y="127226"/>
                    </a:lnTo>
                    <a:lnTo>
                      <a:pt x="2550780" y="114748"/>
                    </a:lnTo>
                    <a:lnTo>
                      <a:pt x="2554971" y="133036"/>
                    </a:lnTo>
                    <a:lnTo>
                      <a:pt x="2559162" y="136656"/>
                    </a:lnTo>
                    <a:lnTo>
                      <a:pt x="2563353" y="123892"/>
                    </a:lnTo>
                    <a:lnTo>
                      <a:pt x="2567544" y="149038"/>
                    </a:lnTo>
                    <a:lnTo>
                      <a:pt x="2571735" y="121035"/>
                    </a:lnTo>
                    <a:lnTo>
                      <a:pt x="2584308" y="164564"/>
                    </a:lnTo>
                    <a:lnTo>
                      <a:pt x="2588499" y="141990"/>
                    </a:lnTo>
                    <a:lnTo>
                      <a:pt x="2601072" y="193425"/>
                    </a:lnTo>
                    <a:lnTo>
                      <a:pt x="2605263" y="179042"/>
                    </a:lnTo>
                    <a:lnTo>
                      <a:pt x="2609454" y="178661"/>
                    </a:lnTo>
                    <a:lnTo>
                      <a:pt x="2613645" y="201902"/>
                    </a:lnTo>
                    <a:lnTo>
                      <a:pt x="2622122" y="139704"/>
                    </a:lnTo>
                    <a:lnTo>
                      <a:pt x="2626313" y="157706"/>
                    </a:lnTo>
                    <a:lnTo>
                      <a:pt x="2630504" y="146181"/>
                    </a:lnTo>
                    <a:lnTo>
                      <a:pt x="2634695" y="183805"/>
                    </a:lnTo>
                    <a:lnTo>
                      <a:pt x="2638886" y="182376"/>
                    </a:lnTo>
                    <a:lnTo>
                      <a:pt x="2643077" y="144657"/>
                    </a:lnTo>
                    <a:lnTo>
                      <a:pt x="2647268" y="194092"/>
                    </a:lnTo>
                    <a:lnTo>
                      <a:pt x="2651459" y="189234"/>
                    </a:lnTo>
                    <a:lnTo>
                      <a:pt x="2655650" y="155706"/>
                    </a:lnTo>
                    <a:lnTo>
                      <a:pt x="2668223" y="188186"/>
                    </a:lnTo>
                    <a:lnTo>
                      <a:pt x="2672414" y="166279"/>
                    </a:lnTo>
                    <a:lnTo>
                      <a:pt x="2676605" y="190472"/>
                    </a:lnTo>
                    <a:lnTo>
                      <a:pt x="2680796" y="164850"/>
                    </a:lnTo>
                    <a:lnTo>
                      <a:pt x="2689178" y="169993"/>
                    </a:lnTo>
                    <a:lnTo>
                      <a:pt x="2693369" y="163040"/>
                    </a:lnTo>
                    <a:lnTo>
                      <a:pt x="2697560" y="231715"/>
                    </a:lnTo>
                    <a:lnTo>
                      <a:pt x="2701751" y="157611"/>
                    </a:lnTo>
                    <a:lnTo>
                      <a:pt x="2705942" y="181138"/>
                    </a:lnTo>
                    <a:lnTo>
                      <a:pt x="2710133" y="164469"/>
                    </a:lnTo>
                    <a:lnTo>
                      <a:pt x="2714324" y="164278"/>
                    </a:lnTo>
                    <a:lnTo>
                      <a:pt x="2718610" y="198092"/>
                    </a:lnTo>
                    <a:lnTo>
                      <a:pt x="2722801" y="140847"/>
                    </a:lnTo>
                    <a:lnTo>
                      <a:pt x="2731183" y="198283"/>
                    </a:lnTo>
                    <a:lnTo>
                      <a:pt x="2735375" y="174565"/>
                    </a:lnTo>
                    <a:lnTo>
                      <a:pt x="2739565" y="228858"/>
                    </a:lnTo>
                    <a:lnTo>
                      <a:pt x="2743756" y="197330"/>
                    </a:lnTo>
                    <a:lnTo>
                      <a:pt x="2747947" y="193520"/>
                    </a:lnTo>
                    <a:lnTo>
                      <a:pt x="2752138" y="167231"/>
                    </a:lnTo>
                    <a:lnTo>
                      <a:pt x="2756329" y="221905"/>
                    </a:lnTo>
                    <a:lnTo>
                      <a:pt x="2760520" y="189805"/>
                    </a:lnTo>
                    <a:lnTo>
                      <a:pt x="2764711" y="201521"/>
                    </a:lnTo>
                    <a:lnTo>
                      <a:pt x="2768902" y="196473"/>
                    </a:lnTo>
                    <a:lnTo>
                      <a:pt x="2773093" y="218095"/>
                    </a:lnTo>
                    <a:lnTo>
                      <a:pt x="2777284" y="213523"/>
                    </a:lnTo>
                    <a:lnTo>
                      <a:pt x="2781475" y="201616"/>
                    </a:lnTo>
                    <a:lnTo>
                      <a:pt x="2785666" y="190663"/>
                    </a:lnTo>
                    <a:lnTo>
                      <a:pt x="2789858" y="230668"/>
                    </a:lnTo>
                    <a:lnTo>
                      <a:pt x="2794048" y="185995"/>
                    </a:lnTo>
                    <a:lnTo>
                      <a:pt x="2798239" y="232001"/>
                    </a:lnTo>
                    <a:lnTo>
                      <a:pt x="2802430" y="188758"/>
                    </a:lnTo>
                    <a:lnTo>
                      <a:pt x="2806621" y="219142"/>
                    </a:lnTo>
                    <a:lnTo>
                      <a:pt x="2810908" y="178756"/>
                    </a:lnTo>
                    <a:lnTo>
                      <a:pt x="2815099" y="179518"/>
                    </a:lnTo>
                    <a:lnTo>
                      <a:pt x="2819290" y="211808"/>
                    </a:lnTo>
                    <a:lnTo>
                      <a:pt x="2823481" y="208189"/>
                    </a:lnTo>
                    <a:lnTo>
                      <a:pt x="2827671" y="180471"/>
                    </a:lnTo>
                    <a:lnTo>
                      <a:pt x="2840245" y="209046"/>
                    </a:lnTo>
                    <a:lnTo>
                      <a:pt x="2844436" y="216475"/>
                    </a:lnTo>
                    <a:lnTo>
                      <a:pt x="2852818" y="257338"/>
                    </a:lnTo>
                    <a:lnTo>
                      <a:pt x="2857009" y="203140"/>
                    </a:lnTo>
                    <a:lnTo>
                      <a:pt x="2865391" y="236478"/>
                    </a:lnTo>
                    <a:lnTo>
                      <a:pt x="2869582" y="225143"/>
                    </a:lnTo>
                    <a:lnTo>
                      <a:pt x="2873773" y="197616"/>
                    </a:lnTo>
                    <a:lnTo>
                      <a:pt x="2877964" y="202950"/>
                    </a:lnTo>
                    <a:lnTo>
                      <a:pt x="2882154" y="191139"/>
                    </a:lnTo>
                    <a:lnTo>
                      <a:pt x="2886346" y="196759"/>
                    </a:lnTo>
                    <a:lnTo>
                      <a:pt x="2890537" y="190663"/>
                    </a:lnTo>
                    <a:lnTo>
                      <a:pt x="2894728" y="172660"/>
                    </a:lnTo>
                    <a:lnTo>
                      <a:pt x="2898919" y="250289"/>
                    </a:lnTo>
                    <a:lnTo>
                      <a:pt x="2903110" y="197616"/>
                    </a:lnTo>
                    <a:lnTo>
                      <a:pt x="2907396" y="204474"/>
                    </a:lnTo>
                    <a:lnTo>
                      <a:pt x="2911587" y="235144"/>
                    </a:lnTo>
                    <a:lnTo>
                      <a:pt x="2915778" y="232477"/>
                    </a:lnTo>
                    <a:lnTo>
                      <a:pt x="2919969" y="228858"/>
                    </a:lnTo>
                    <a:lnTo>
                      <a:pt x="2924160" y="222190"/>
                    </a:lnTo>
                    <a:lnTo>
                      <a:pt x="2928351" y="228096"/>
                    </a:lnTo>
                    <a:lnTo>
                      <a:pt x="2932542" y="252194"/>
                    </a:lnTo>
                    <a:lnTo>
                      <a:pt x="2940924" y="188186"/>
                    </a:lnTo>
                    <a:lnTo>
                      <a:pt x="2945115" y="251432"/>
                    </a:lnTo>
                    <a:lnTo>
                      <a:pt x="2957688" y="209236"/>
                    </a:lnTo>
                    <a:lnTo>
                      <a:pt x="2961879" y="228667"/>
                    </a:lnTo>
                    <a:lnTo>
                      <a:pt x="2970261" y="202093"/>
                    </a:lnTo>
                    <a:lnTo>
                      <a:pt x="2974452" y="237716"/>
                    </a:lnTo>
                    <a:lnTo>
                      <a:pt x="2978643" y="205141"/>
                    </a:lnTo>
                    <a:lnTo>
                      <a:pt x="2982834" y="268387"/>
                    </a:lnTo>
                    <a:lnTo>
                      <a:pt x="2987025" y="253147"/>
                    </a:lnTo>
                    <a:lnTo>
                      <a:pt x="2991216" y="261433"/>
                    </a:lnTo>
                    <a:lnTo>
                      <a:pt x="2995407" y="278483"/>
                    </a:lnTo>
                    <a:lnTo>
                      <a:pt x="2999598" y="173613"/>
                    </a:lnTo>
                    <a:lnTo>
                      <a:pt x="3003884" y="255909"/>
                    </a:lnTo>
                    <a:lnTo>
                      <a:pt x="3020648" y="211141"/>
                    </a:lnTo>
                    <a:lnTo>
                      <a:pt x="3024839" y="225334"/>
                    </a:lnTo>
                    <a:lnTo>
                      <a:pt x="3029030" y="220190"/>
                    </a:lnTo>
                    <a:lnTo>
                      <a:pt x="3033221" y="275721"/>
                    </a:lnTo>
                    <a:lnTo>
                      <a:pt x="3037412" y="219523"/>
                    </a:lnTo>
                    <a:lnTo>
                      <a:pt x="3041603" y="245336"/>
                    </a:lnTo>
                    <a:lnTo>
                      <a:pt x="3045794" y="246574"/>
                    </a:lnTo>
                    <a:lnTo>
                      <a:pt x="3049985" y="237049"/>
                    </a:lnTo>
                    <a:lnTo>
                      <a:pt x="3054176" y="254004"/>
                    </a:lnTo>
                    <a:lnTo>
                      <a:pt x="3058367" y="276769"/>
                    </a:lnTo>
                    <a:lnTo>
                      <a:pt x="3062558" y="239812"/>
                    </a:lnTo>
                    <a:lnTo>
                      <a:pt x="3066749" y="246860"/>
                    </a:lnTo>
                    <a:lnTo>
                      <a:pt x="3070940" y="242193"/>
                    </a:lnTo>
                    <a:lnTo>
                      <a:pt x="3075131" y="266958"/>
                    </a:lnTo>
                    <a:lnTo>
                      <a:pt x="3079322" y="239621"/>
                    </a:lnTo>
                    <a:lnTo>
                      <a:pt x="3083513" y="278864"/>
                    </a:lnTo>
                    <a:lnTo>
                      <a:pt x="3087704" y="292485"/>
                    </a:lnTo>
                    <a:lnTo>
                      <a:pt x="3091895" y="263148"/>
                    </a:lnTo>
                    <a:lnTo>
                      <a:pt x="3096181" y="229429"/>
                    </a:lnTo>
                    <a:lnTo>
                      <a:pt x="3100372" y="243907"/>
                    </a:lnTo>
                    <a:lnTo>
                      <a:pt x="3104563" y="246003"/>
                    </a:lnTo>
                    <a:lnTo>
                      <a:pt x="3108754" y="201712"/>
                    </a:lnTo>
                    <a:lnTo>
                      <a:pt x="3112945" y="221714"/>
                    </a:lnTo>
                    <a:lnTo>
                      <a:pt x="3117136" y="235335"/>
                    </a:lnTo>
                    <a:lnTo>
                      <a:pt x="3121327" y="279055"/>
                    </a:lnTo>
                    <a:lnTo>
                      <a:pt x="3125518" y="230096"/>
                    </a:lnTo>
                    <a:lnTo>
                      <a:pt x="3129709" y="263434"/>
                    </a:lnTo>
                    <a:lnTo>
                      <a:pt x="3133900" y="235240"/>
                    </a:lnTo>
                    <a:lnTo>
                      <a:pt x="3138091" y="243336"/>
                    </a:lnTo>
                    <a:lnTo>
                      <a:pt x="3142283" y="220285"/>
                    </a:lnTo>
                    <a:lnTo>
                      <a:pt x="3146473" y="259624"/>
                    </a:lnTo>
                    <a:lnTo>
                      <a:pt x="3150664" y="238002"/>
                    </a:lnTo>
                    <a:lnTo>
                      <a:pt x="3154855" y="256290"/>
                    </a:lnTo>
                    <a:lnTo>
                      <a:pt x="3163237" y="200092"/>
                    </a:lnTo>
                    <a:lnTo>
                      <a:pt x="3167428" y="249337"/>
                    </a:lnTo>
                    <a:lnTo>
                      <a:pt x="3180001" y="268577"/>
                    </a:lnTo>
                    <a:lnTo>
                      <a:pt x="3184192" y="246860"/>
                    </a:lnTo>
                    <a:lnTo>
                      <a:pt x="3188383" y="257338"/>
                    </a:lnTo>
                    <a:lnTo>
                      <a:pt x="3192670" y="224476"/>
                    </a:lnTo>
                    <a:lnTo>
                      <a:pt x="3196861" y="292294"/>
                    </a:lnTo>
                    <a:lnTo>
                      <a:pt x="3201052" y="263338"/>
                    </a:lnTo>
                    <a:lnTo>
                      <a:pt x="3205243" y="235906"/>
                    </a:lnTo>
                    <a:lnTo>
                      <a:pt x="3209434" y="251527"/>
                    </a:lnTo>
                    <a:lnTo>
                      <a:pt x="3213625" y="217809"/>
                    </a:lnTo>
                    <a:lnTo>
                      <a:pt x="3217816" y="220095"/>
                    </a:lnTo>
                    <a:lnTo>
                      <a:pt x="3222007" y="234763"/>
                    </a:lnTo>
                    <a:lnTo>
                      <a:pt x="3230389" y="259528"/>
                    </a:lnTo>
                    <a:lnTo>
                      <a:pt x="3234579" y="256480"/>
                    </a:lnTo>
                    <a:lnTo>
                      <a:pt x="3238771" y="258195"/>
                    </a:lnTo>
                    <a:lnTo>
                      <a:pt x="3242962" y="231334"/>
                    </a:lnTo>
                    <a:lnTo>
                      <a:pt x="3247153" y="265529"/>
                    </a:lnTo>
                    <a:lnTo>
                      <a:pt x="3251344" y="240478"/>
                    </a:lnTo>
                    <a:lnTo>
                      <a:pt x="3255535" y="289342"/>
                    </a:lnTo>
                    <a:lnTo>
                      <a:pt x="3259726" y="258766"/>
                    </a:lnTo>
                    <a:lnTo>
                      <a:pt x="3263917" y="272197"/>
                    </a:lnTo>
                    <a:lnTo>
                      <a:pt x="3268108" y="260195"/>
                    </a:lnTo>
                    <a:lnTo>
                      <a:pt x="3272299" y="241240"/>
                    </a:lnTo>
                    <a:lnTo>
                      <a:pt x="3276490" y="273816"/>
                    </a:lnTo>
                    <a:lnTo>
                      <a:pt x="3284871" y="208760"/>
                    </a:lnTo>
                    <a:lnTo>
                      <a:pt x="3289158" y="233906"/>
                    </a:lnTo>
                    <a:lnTo>
                      <a:pt x="3293349" y="210379"/>
                    </a:lnTo>
                    <a:lnTo>
                      <a:pt x="3297540" y="224762"/>
                    </a:lnTo>
                    <a:lnTo>
                      <a:pt x="3301731" y="247813"/>
                    </a:lnTo>
                    <a:lnTo>
                      <a:pt x="3305922" y="244098"/>
                    </a:lnTo>
                    <a:lnTo>
                      <a:pt x="3310113" y="258862"/>
                    </a:lnTo>
                    <a:lnTo>
                      <a:pt x="3318495" y="257909"/>
                    </a:lnTo>
                    <a:lnTo>
                      <a:pt x="3322686" y="227143"/>
                    </a:lnTo>
                    <a:lnTo>
                      <a:pt x="3326877" y="286294"/>
                    </a:lnTo>
                    <a:lnTo>
                      <a:pt x="3331068" y="251718"/>
                    </a:lnTo>
                    <a:lnTo>
                      <a:pt x="3335259" y="269720"/>
                    </a:lnTo>
                    <a:lnTo>
                      <a:pt x="3339450" y="249908"/>
                    </a:lnTo>
                    <a:lnTo>
                      <a:pt x="3343641" y="289627"/>
                    </a:lnTo>
                    <a:lnTo>
                      <a:pt x="3352023" y="230096"/>
                    </a:lnTo>
                    <a:lnTo>
                      <a:pt x="3356214" y="293533"/>
                    </a:lnTo>
                    <a:lnTo>
                      <a:pt x="3364596" y="238288"/>
                    </a:lnTo>
                    <a:lnTo>
                      <a:pt x="3368787" y="272959"/>
                    </a:lnTo>
                    <a:lnTo>
                      <a:pt x="3372978" y="256099"/>
                    </a:lnTo>
                    <a:lnTo>
                      <a:pt x="3377169" y="261433"/>
                    </a:lnTo>
                    <a:lnTo>
                      <a:pt x="3381360" y="280960"/>
                    </a:lnTo>
                    <a:lnTo>
                      <a:pt x="3385646" y="231906"/>
                    </a:lnTo>
                    <a:lnTo>
                      <a:pt x="3389837" y="268196"/>
                    </a:lnTo>
                    <a:lnTo>
                      <a:pt x="3394028" y="238383"/>
                    </a:lnTo>
                    <a:lnTo>
                      <a:pt x="3398219" y="260767"/>
                    </a:lnTo>
                    <a:lnTo>
                      <a:pt x="3402410" y="260005"/>
                    </a:lnTo>
                    <a:lnTo>
                      <a:pt x="3406601" y="231715"/>
                    </a:lnTo>
                    <a:lnTo>
                      <a:pt x="3410792" y="288294"/>
                    </a:lnTo>
                    <a:lnTo>
                      <a:pt x="3414983" y="266767"/>
                    </a:lnTo>
                    <a:lnTo>
                      <a:pt x="3419174" y="259338"/>
                    </a:lnTo>
                    <a:lnTo>
                      <a:pt x="3427556" y="224000"/>
                    </a:lnTo>
                    <a:lnTo>
                      <a:pt x="3431747" y="236002"/>
                    </a:lnTo>
                    <a:lnTo>
                      <a:pt x="3435938" y="277721"/>
                    </a:lnTo>
                    <a:lnTo>
                      <a:pt x="3444320" y="236954"/>
                    </a:lnTo>
                    <a:lnTo>
                      <a:pt x="3448511" y="277816"/>
                    </a:lnTo>
                    <a:lnTo>
                      <a:pt x="3461084" y="224572"/>
                    </a:lnTo>
                    <a:lnTo>
                      <a:pt x="3465275" y="267244"/>
                    </a:lnTo>
                    <a:lnTo>
                      <a:pt x="3469466" y="243907"/>
                    </a:lnTo>
                    <a:lnTo>
                      <a:pt x="3473657" y="259433"/>
                    </a:lnTo>
                    <a:lnTo>
                      <a:pt x="3477943" y="278578"/>
                    </a:lnTo>
                    <a:lnTo>
                      <a:pt x="3482134" y="287151"/>
                    </a:lnTo>
                    <a:lnTo>
                      <a:pt x="3486325" y="247051"/>
                    </a:lnTo>
                    <a:lnTo>
                      <a:pt x="3494708" y="258004"/>
                    </a:lnTo>
                    <a:lnTo>
                      <a:pt x="3498898" y="256671"/>
                    </a:lnTo>
                    <a:lnTo>
                      <a:pt x="3503089" y="296200"/>
                    </a:lnTo>
                    <a:lnTo>
                      <a:pt x="3507280" y="233906"/>
                    </a:lnTo>
                    <a:lnTo>
                      <a:pt x="3511471" y="227334"/>
                    </a:lnTo>
                    <a:lnTo>
                      <a:pt x="3515662" y="242193"/>
                    </a:lnTo>
                    <a:lnTo>
                      <a:pt x="3519853" y="263910"/>
                    </a:lnTo>
                    <a:lnTo>
                      <a:pt x="3524044" y="255433"/>
                    </a:lnTo>
                    <a:lnTo>
                      <a:pt x="3528235" y="258100"/>
                    </a:lnTo>
                    <a:lnTo>
                      <a:pt x="3532426" y="215237"/>
                    </a:lnTo>
                    <a:lnTo>
                      <a:pt x="3536617" y="229144"/>
                    </a:lnTo>
                    <a:lnTo>
                      <a:pt x="3540808" y="259052"/>
                    </a:lnTo>
                    <a:lnTo>
                      <a:pt x="3545000" y="225524"/>
                    </a:lnTo>
                    <a:lnTo>
                      <a:pt x="3549190" y="262386"/>
                    </a:lnTo>
                    <a:lnTo>
                      <a:pt x="3553381" y="247146"/>
                    </a:lnTo>
                    <a:lnTo>
                      <a:pt x="3557572" y="263053"/>
                    </a:lnTo>
                    <a:lnTo>
                      <a:pt x="3561763" y="253051"/>
                    </a:lnTo>
                    <a:lnTo>
                      <a:pt x="3565954" y="255242"/>
                    </a:lnTo>
                    <a:lnTo>
                      <a:pt x="3570145" y="268196"/>
                    </a:lnTo>
                    <a:lnTo>
                      <a:pt x="3574432" y="283722"/>
                    </a:lnTo>
                    <a:lnTo>
                      <a:pt x="3578623" y="252385"/>
                    </a:lnTo>
                    <a:lnTo>
                      <a:pt x="3582814" y="217333"/>
                    </a:lnTo>
                    <a:lnTo>
                      <a:pt x="3587004" y="262195"/>
                    </a:lnTo>
                    <a:lnTo>
                      <a:pt x="3591196" y="255242"/>
                    </a:lnTo>
                    <a:lnTo>
                      <a:pt x="3595387" y="221238"/>
                    </a:lnTo>
                    <a:lnTo>
                      <a:pt x="3599578" y="293533"/>
                    </a:lnTo>
                    <a:lnTo>
                      <a:pt x="3603769" y="272482"/>
                    </a:lnTo>
                    <a:lnTo>
                      <a:pt x="3607960" y="259243"/>
                    </a:lnTo>
                    <a:lnTo>
                      <a:pt x="3620533" y="278293"/>
                    </a:lnTo>
                    <a:lnTo>
                      <a:pt x="3624724" y="232858"/>
                    </a:lnTo>
                    <a:lnTo>
                      <a:pt x="3628915" y="230382"/>
                    </a:lnTo>
                    <a:lnTo>
                      <a:pt x="3633106" y="265720"/>
                    </a:lnTo>
                    <a:lnTo>
                      <a:pt x="3649870" y="228667"/>
                    </a:lnTo>
                    <a:lnTo>
                      <a:pt x="3654061" y="283246"/>
                    </a:lnTo>
                    <a:lnTo>
                      <a:pt x="3658252" y="292771"/>
                    </a:lnTo>
                    <a:lnTo>
                      <a:pt x="3662443" y="283246"/>
                    </a:lnTo>
                    <a:lnTo>
                      <a:pt x="3670920" y="218952"/>
                    </a:lnTo>
                    <a:lnTo>
                      <a:pt x="3675111" y="225524"/>
                    </a:lnTo>
                    <a:lnTo>
                      <a:pt x="3679302" y="246765"/>
                    </a:lnTo>
                    <a:lnTo>
                      <a:pt x="3683493" y="263719"/>
                    </a:lnTo>
                    <a:lnTo>
                      <a:pt x="3687684" y="224953"/>
                    </a:lnTo>
                    <a:lnTo>
                      <a:pt x="3696066" y="247051"/>
                    </a:lnTo>
                    <a:lnTo>
                      <a:pt x="3700257" y="233716"/>
                    </a:lnTo>
                    <a:lnTo>
                      <a:pt x="3708639" y="266005"/>
                    </a:lnTo>
                    <a:lnTo>
                      <a:pt x="3712830" y="251718"/>
                    </a:lnTo>
                    <a:lnTo>
                      <a:pt x="3717021" y="237049"/>
                    </a:lnTo>
                    <a:lnTo>
                      <a:pt x="3721212" y="294866"/>
                    </a:lnTo>
                    <a:lnTo>
                      <a:pt x="3725403" y="223905"/>
                    </a:lnTo>
                    <a:lnTo>
                      <a:pt x="3729594" y="270863"/>
                    </a:lnTo>
                    <a:lnTo>
                      <a:pt x="3733785" y="262291"/>
                    </a:lnTo>
                    <a:lnTo>
                      <a:pt x="3737976" y="274292"/>
                    </a:lnTo>
                    <a:lnTo>
                      <a:pt x="3742167" y="258576"/>
                    </a:lnTo>
                    <a:lnTo>
                      <a:pt x="3746358" y="239240"/>
                    </a:lnTo>
                    <a:lnTo>
                      <a:pt x="3750549" y="280007"/>
                    </a:lnTo>
                    <a:lnTo>
                      <a:pt x="3754740" y="225334"/>
                    </a:lnTo>
                    <a:lnTo>
                      <a:pt x="3758931" y="260100"/>
                    </a:lnTo>
                    <a:lnTo>
                      <a:pt x="3763217" y="219809"/>
                    </a:lnTo>
                    <a:lnTo>
                      <a:pt x="3767408" y="252480"/>
                    </a:lnTo>
                    <a:lnTo>
                      <a:pt x="3771599" y="249813"/>
                    </a:lnTo>
                    <a:lnTo>
                      <a:pt x="3775790" y="230287"/>
                    </a:lnTo>
                    <a:lnTo>
                      <a:pt x="3779981" y="231811"/>
                    </a:lnTo>
                    <a:lnTo>
                      <a:pt x="3784172" y="225238"/>
                    </a:lnTo>
                    <a:lnTo>
                      <a:pt x="3792554" y="268006"/>
                    </a:lnTo>
                    <a:lnTo>
                      <a:pt x="3796745" y="262291"/>
                    </a:lnTo>
                    <a:lnTo>
                      <a:pt x="3800936" y="280293"/>
                    </a:lnTo>
                    <a:lnTo>
                      <a:pt x="3805127" y="236097"/>
                    </a:lnTo>
                    <a:lnTo>
                      <a:pt x="3809318" y="272863"/>
                    </a:lnTo>
                    <a:lnTo>
                      <a:pt x="3813509" y="261624"/>
                    </a:lnTo>
                    <a:lnTo>
                      <a:pt x="3817700" y="251242"/>
                    </a:lnTo>
                    <a:lnTo>
                      <a:pt x="3821891" y="273244"/>
                    </a:lnTo>
                    <a:lnTo>
                      <a:pt x="3826082" y="209808"/>
                    </a:lnTo>
                    <a:lnTo>
                      <a:pt x="3834464" y="266196"/>
                    </a:lnTo>
                    <a:lnTo>
                      <a:pt x="3838655" y="262672"/>
                    </a:lnTo>
                    <a:lnTo>
                      <a:pt x="3842846" y="267148"/>
                    </a:lnTo>
                    <a:lnTo>
                      <a:pt x="3847037" y="264767"/>
                    </a:lnTo>
                    <a:lnTo>
                      <a:pt x="3851228" y="245812"/>
                    </a:lnTo>
                    <a:lnTo>
                      <a:pt x="3855419" y="231620"/>
                    </a:lnTo>
                    <a:lnTo>
                      <a:pt x="3859705" y="241812"/>
                    </a:lnTo>
                    <a:lnTo>
                      <a:pt x="3863896" y="240288"/>
                    </a:lnTo>
                    <a:lnTo>
                      <a:pt x="3868087" y="221047"/>
                    </a:lnTo>
                    <a:lnTo>
                      <a:pt x="3872278" y="253528"/>
                    </a:lnTo>
                    <a:lnTo>
                      <a:pt x="3876469" y="245146"/>
                    </a:lnTo>
                    <a:lnTo>
                      <a:pt x="3880660" y="291913"/>
                    </a:lnTo>
                    <a:lnTo>
                      <a:pt x="3884851" y="257338"/>
                    </a:lnTo>
                    <a:lnTo>
                      <a:pt x="3889042" y="260767"/>
                    </a:lnTo>
                    <a:lnTo>
                      <a:pt x="3893233" y="269625"/>
                    </a:lnTo>
                    <a:lnTo>
                      <a:pt x="3897425" y="294580"/>
                    </a:lnTo>
                    <a:lnTo>
                      <a:pt x="3901615" y="248289"/>
                    </a:lnTo>
                    <a:lnTo>
                      <a:pt x="3905806" y="266196"/>
                    </a:lnTo>
                    <a:lnTo>
                      <a:pt x="3909997" y="262957"/>
                    </a:lnTo>
                    <a:lnTo>
                      <a:pt x="3914188" y="215332"/>
                    </a:lnTo>
                    <a:lnTo>
                      <a:pt x="3918379" y="283722"/>
                    </a:lnTo>
                    <a:lnTo>
                      <a:pt x="3922570" y="266863"/>
                    </a:lnTo>
                    <a:lnTo>
                      <a:pt x="3926761" y="256385"/>
                    </a:lnTo>
                    <a:lnTo>
                      <a:pt x="3930952" y="304772"/>
                    </a:lnTo>
                    <a:lnTo>
                      <a:pt x="3935143" y="257528"/>
                    </a:lnTo>
                    <a:lnTo>
                      <a:pt x="3939334" y="267244"/>
                    </a:lnTo>
                    <a:lnTo>
                      <a:pt x="3943525" y="243241"/>
                    </a:lnTo>
                    <a:lnTo>
                      <a:pt x="3947716" y="253909"/>
                    </a:lnTo>
                    <a:lnTo>
                      <a:pt x="3951908" y="224572"/>
                    </a:lnTo>
                    <a:lnTo>
                      <a:pt x="3964576" y="264481"/>
                    </a:lnTo>
                    <a:lnTo>
                      <a:pt x="3968767" y="242193"/>
                    </a:lnTo>
                    <a:lnTo>
                      <a:pt x="3977149" y="229144"/>
                    </a:lnTo>
                    <a:lnTo>
                      <a:pt x="3981340" y="261338"/>
                    </a:lnTo>
                    <a:lnTo>
                      <a:pt x="3985531" y="304010"/>
                    </a:lnTo>
                    <a:lnTo>
                      <a:pt x="3989721" y="220285"/>
                    </a:lnTo>
                    <a:lnTo>
                      <a:pt x="3998104" y="273816"/>
                    </a:lnTo>
                    <a:lnTo>
                      <a:pt x="4002295" y="252004"/>
                    </a:lnTo>
                    <a:lnTo>
                      <a:pt x="4006486" y="261433"/>
                    </a:lnTo>
                    <a:lnTo>
                      <a:pt x="4010677" y="250384"/>
                    </a:lnTo>
                    <a:lnTo>
                      <a:pt x="4014868" y="299248"/>
                    </a:lnTo>
                    <a:lnTo>
                      <a:pt x="4019059" y="233620"/>
                    </a:lnTo>
                    <a:lnTo>
                      <a:pt x="4023250" y="263053"/>
                    </a:lnTo>
                    <a:lnTo>
                      <a:pt x="4027441" y="239335"/>
                    </a:lnTo>
                    <a:lnTo>
                      <a:pt x="4031632" y="235049"/>
                    </a:lnTo>
                    <a:lnTo>
                      <a:pt x="4035823" y="246574"/>
                    </a:lnTo>
                    <a:lnTo>
                      <a:pt x="4044204" y="283627"/>
                    </a:lnTo>
                    <a:lnTo>
                      <a:pt x="4048491" y="257623"/>
                    </a:lnTo>
                    <a:lnTo>
                      <a:pt x="4056873" y="224572"/>
                    </a:lnTo>
                    <a:lnTo>
                      <a:pt x="4061064" y="273054"/>
                    </a:lnTo>
                    <a:lnTo>
                      <a:pt x="4065255" y="234954"/>
                    </a:lnTo>
                    <a:lnTo>
                      <a:pt x="4069446" y="267720"/>
                    </a:lnTo>
                    <a:lnTo>
                      <a:pt x="4073637" y="221238"/>
                    </a:lnTo>
                    <a:lnTo>
                      <a:pt x="4077828" y="267720"/>
                    </a:lnTo>
                    <a:lnTo>
                      <a:pt x="4082019" y="266386"/>
                    </a:lnTo>
                    <a:lnTo>
                      <a:pt x="4086210" y="255623"/>
                    </a:lnTo>
                    <a:lnTo>
                      <a:pt x="4094592" y="291437"/>
                    </a:lnTo>
                    <a:lnTo>
                      <a:pt x="4098783" y="235049"/>
                    </a:lnTo>
                    <a:lnTo>
                      <a:pt x="4102974" y="279340"/>
                    </a:lnTo>
                    <a:lnTo>
                      <a:pt x="4107165" y="235716"/>
                    </a:lnTo>
                    <a:lnTo>
                      <a:pt x="4111356" y="241907"/>
                    </a:lnTo>
                    <a:lnTo>
                      <a:pt x="4115547" y="228382"/>
                    </a:lnTo>
                    <a:lnTo>
                      <a:pt x="4123929" y="243241"/>
                    </a:lnTo>
                    <a:lnTo>
                      <a:pt x="4128120" y="299057"/>
                    </a:lnTo>
                    <a:lnTo>
                      <a:pt x="4132311" y="290770"/>
                    </a:lnTo>
                    <a:lnTo>
                      <a:pt x="4136502" y="228763"/>
                    </a:lnTo>
                    <a:lnTo>
                      <a:pt x="4144979" y="258576"/>
                    </a:lnTo>
                    <a:lnTo>
                      <a:pt x="4149170" y="266101"/>
                    </a:lnTo>
                    <a:lnTo>
                      <a:pt x="4153361" y="221333"/>
                    </a:lnTo>
                    <a:lnTo>
                      <a:pt x="4157552" y="271435"/>
                    </a:lnTo>
                    <a:lnTo>
                      <a:pt x="4165934" y="241431"/>
                    </a:lnTo>
                    <a:lnTo>
                      <a:pt x="4170125" y="261910"/>
                    </a:lnTo>
                    <a:lnTo>
                      <a:pt x="4174316" y="295533"/>
                    </a:lnTo>
                    <a:lnTo>
                      <a:pt x="4178507" y="273054"/>
                    </a:lnTo>
                    <a:lnTo>
                      <a:pt x="4182698" y="281531"/>
                    </a:lnTo>
                    <a:lnTo>
                      <a:pt x="4186889" y="227905"/>
                    </a:lnTo>
                    <a:lnTo>
                      <a:pt x="4191080" y="265243"/>
                    </a:lnTo>
                  </a:path>
                </a:pathLst>
              </a:custGeom>
              <a:noFill/>
              <a:ln w="4763" cap="flat">
                <a:solidFill>
                  <a:srgbClr val="80808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7DF9586E-2A51-EA59-E9F8-F707E7E2DDE9}"/>
                  </a:ext>
                </a:extLst>
              </p:cNvPr>
              <p:cNvSpPr/>
              <p:nvPr/>
            </p:nvSpPr>
            <p:spPr>
              <a:xfrm>
                <a:off x="4419981" y="2406881"/>
                <a:ext cx="415385" cy="116395"/>
              </a:xfrm>
              <a:custGeom>
                <a:avLst/>
                <a:gdLst>
                  <a:gd name="connsiteX0" fmla="*/ 80 w 415385"/>
                  <a:gd name="connsiteY0" fmla="*/ 35405 h 116395"/>
                  <a:gd name="connsiteX1" fmla="*/ 4271 w 415385"/>
                  <a:gd name="connsiteY1" fmla="*/ 69219 h 116395"/>
                  <a:gd name="connsiteX2" fmla="*/ 8462 w 415385"/>
                  <a:gd name="connsiteY2" fmla="*/ 9211 h 116395"/>
                  <a:gd name="connsiteX3" fmla="*/ 16939 w 415385"/>
                  <a:gd name="connsiteY3" fmla="*/ 62647 h 116395"/>
                  <a:gd name="connsiteX4" fmla="*/ 21130 w 415385"/>
                  <a:gd name="connsiteY4" fmla="*/ 17498 h 116395"/>
                  <a:gd name="connsiteX5" fmla="*/ 25321 w 415385"/>
                  <a:gd name="connsiteY5" fmla="*/ 53598 h 116395"/>
                  <a:gd name="connsiteX6" fmla="*/ 29512 w 415385"/>
                  <a:gd name="connsiteY6" fmla="*/ 19975 h 116395"/>
                  <a:gd name="connsiteX7" fmla="*/ 37894 w 415385"/>
                  <a:gd name="connsiteY7" fmla="*/ 75982 h 116395"/>
                  <a:gd name="connsiteX8" fmla="*/ 42085 w 415385"/>
                  <a:gd name="connsiteY8" fmla="*/ 52741 h 116395"/>
                  <a:gd name="connsiteX9" fmla="*/ 46276 w 415385"/>
                  <a:gd name="connsiteY9" fmla="*/ 85221 h 116395"/>
                  <a:gd name="connsiteX10" fmla="*/ 50467 w 415385"/>
                  <a:gd name="connsiteY10" fmla="*/ 46073 h 116395"/>
                  <a:gd name="connsiteX11" fmla="*/ 54658 w 415385"/>
                  <a:gd name="connsiteY11" fmla="*/ 94460 h 116395"/>
                  <a:gd name="connsiteX12" fmla="*/ 58849 w 415385"/>
                  <a:gd name="connsiteY12" fmla="*/ 23499 h 116395"/>
                  <a:gd name="connsiteX13" fmla="*/ 63040 w 415385"/>
                  <a:gd name="connsiteY13" fmla="*/ 30071 h 116395"/>
                  <a:gd name="connsiteX14" fmla="*/ 67231 w 415385"/>
                  <a:gd name="connsiteY14" fmla="*/ 13021 h 116395"/>
                  <a:gd name="connsiteX15" fmla="*/ 71422 w 415385"/>
                  <a:gd name="connsiteY15" fmla="*/ 22451 h 116395"/>
                  <a:gd name="connsiteX16" fmla="*/ 75613 w 415385"/>
                  <a:gd name="connsiteY16" fmla="*/ 19022 h 116395"/>
                  <a:gd name="connsiteX17" fmla="*/ 79804 w 415385"/>
                  <a:gd name="connsiteY17" fmla="*/ 51312 h 116395"/>
                  <a:gd name="connsiteX18" fmla="*/ 83995 w 415385"/>
                  <a:gd name="connsiteY18" fmla="*/ 31976 h 116395"/>
                  <a:gd name="connsiteX19" fmla="*/ 88186 w 415385"/>
                  <a:gd name="connsiteY19" fmla="*/ 68171 h 116395"/>
                  <a:gd name="connsiteX20" fmla="*/ 92377 w 415385"/>
                  <a:gd name="connsiteY20" fmla="*/ 67409 h 116395"/>
                  <a:gd name="connsiteX21" fmla="*/ 96568 w 415385"/>
                  <a:gd name="connsiteY21" fmla="*/ 27690 h 116395"/>
                  <a:gd name="connsiteX22" fmla="*/ 105046 w 415385"/>
                  <a:gd name="connsiteY22" fmla="*/ 56170 h 116395"/>
                  <a:gd name="connsiteX23" fmla="*/ 109236 w 415385"/>
                  <a:gd name="connsiteY23" fmla="*/ 13783 h 116395"/>
                  <a:gd name="connsiteX24" fmla="*/ 113427 w 415385"/>
                  <a:gd name="connsiteY24" fmla="*/ 71410 h 116395"/>
                  <a:gd name="connsiteX25" fmla="*/ 117619 w 415385"/>
                  <a:gd name="connsiteY25" fmla="*/ 66742 h 116395"/>
                  <a:gd name="connsiteX26" fmla="*/ 121809 w 415385"/>
                  <a:gd name="connsiteY26" fmla="*/ 79411 h 116395"/>
                  <a:gd name="connsiteX27" fmla="*/ 126000 w 415385"/>
                  <a:gd name="connsiteY27" fmla="*/ 163 h 116395"/>
                  <a:gd name="connsiteX28" fmla="*/ 130192 w 415385"/>
                  <a:gd name="connsiteY28" fmla="*/ 12831 h 116395"/>
                  <a:gd name="connsiteX29" fmla="*/ 134382 w 415385"/>
                  <a:gd name="connsiteY29" fmla="*/ 59694 h 116395"/>
                  <a:gd name="connsiteX30" fmla="*/ 138574 w 415385"/>
                  <a:gd name="connsiteY30" fmla="*/ 62742 h 116395"/>
                  <a:gd name="connsiteX31" fmla="*/ 142765 w 415385"/>
                  <a:gd name="connsiteY31" fmla="*/ 13117 h 116395"/>
                  <a:gd name="connsiteX32" fmla="*/ 151147 w 415385"/>
                  <a:gd name="connsiteY32" fmla="*/ 68266 h 116395"/>
                  <a:gd name="connsiteX33" fmla="*/ 155338 w 415385"/>
                  <a:gd name="connsiteY33" fmla="*/ 32262 h 116395"/>
                  <a:gd name="connsiteX34" fmla="*/ 167910 w 415385"/>
                  <a:gd name="connsiteY34" fmla="*/ 38358 h 116395"/>
                  <a:gd name="connsiteX35" fmla="*/ 172101 w 415385"/>
                  <a:gd name="connsiteY35" fmla="*/ 72934 h 116395"/>
                  <a:gd name="connsiteX36" fmla="*/ 176293 w 415385"/>
                  <a:gd name="connsiteY36" fmla="*/ 26737 h 116395"/>
                  <a:gd name="connsiteX37" fmla="*/ 180483 w 415385"/>
                  <a:gd name="connsiteY37" fmla="*/ 66647 h 116395"/>
                  <a:gd name="connsiteX38" fmla="*/ 184674 w 415385"/>
                  <a:gd name="connsiteY38" fmla="*/ 60361 h 116395"/>
                  <a:gd name="connsiteX39" fmla="*/ 188866 w 415385"/>
                  <a:gd name="connsiteY39" fmla="*/ 80268 h 116395"/>
                  <a:gd name="connsiteX40" fmla="*/ 193057 w 415385"/>
                  <a:gd name="connsiteY40" fmla="*/ 86745 h 116395"/>
                  <a:gd name="connsiteX41" fmla="*/ 197247 w 415385"/>
                  <a:gd name="connsiteY41" fmla="*/ 42930 h 116395"/>
                  <a:gd name="connsiteX42" fmla="*/ 201534 w 415385"/>
                  <a:gd name="connsiteY42" fmla="*/ 20927 h 116395"/>
                  <a:gd name="connsiteX43" fmla="*/ 205725 w 415385"/>
                  <a:gd name="connsiteY43" fmla="*/ 59027 h 116395"/>
                  <a:gd name="connsiteX44" fmla="*/ 214107 w 415385"/>
                  <a:gd name="connsiteY44" fmla="*/ 74743 h 116395"/>
                  <a:gd name="connsiteX45" fmla="*/ 218298 w 415385"/>
                  <a:gd name="connsiteY45" fmla="*/ 40168 h 116395"/>
                  <a:gd name="connsiteX46" fmla="*/ 222489 w 415385"/>
                  <a:gd name="connsiteY46" fmla="*/ 116558 h 116395"/>
                  <a:gd name="connsiteX47" fmla="*/ 226680 w 415385"/>
                  <a:gd name="connsiteY47" fmla="*/ 95698 h 116395"/>
                  <a:gd name="connsiteX48" fmla="*/ 230871 w 415385"/>
                  <a:gd name="connsiteY48" fmla="*/ 57884 h 116395"/>
                  <a:gd name="connsiteX49" fmla="*/ 235062 w 415385"/>
                  <a:gd name="connsiteY49" fmla="*/ 72172 h 116395"/>
                  <a:gd name="connsiteX50" fmla="*/ 239253 w 415385"/>
                  <a:gd name="connsiteY50" fmla="*/ 56265 h 116395"/>
                  <a:gd name="connsiteX51" fmla="*/ 251826 w 415385"/>
                  <a:gd name="connsiteY51" fmla="*/ 19784 h 116395"/>
                  <a:gd name="connsiteX52" fmla="*/ 256017 w 415385"/>
                  <a:gd name="connsiteY52" fmla="*/ 33214 h 116395"/>
                  <a:gd name="connsiteX53" fmla="*/ 260208 w 415385"/>
                  <a:gd name="connsiteY53" fmla="*/ 45883 h 116395"/>
                  <a:gd name="connsiteX54" fmla="*/ 264399 w 415385"/>
                  <a:gd name="connsiteY54" fmla="*/ 24737 h 116395"/>
                  <a:gd name="connsiteX55" fmla="*/ 268590 w 415385"/>
                  <a:gd name="connsiteY55" fmla="*/ 65314 h 116395"/>
                  <a:gd name="connsiteX56" fmla="*/ 272781 w 415385"/>
                  <a:gd name="connsiteY56" fmla="*/ 38644 h 116395"/>
                  <a:gd name="connsiteX57" fmla="*/ 276972 w 415385"/>
                  <a:gd name="connsiteY57" fmla="*/ 70552 h 116395"/>
                  <a:gd name="connsiteX58" fmla="*/ 281163 w 415385"/>
                  <a:gd name="connsiteY58" fmla="*/ 40930 h 116395"/>
                  <a:gd name="connsiteX59" fmla="*/ 285354 w 415385"/>
                  <a:gd name="connsiteY59" fmla="*/ 64647 h 116395"/>
                  <a:gd name="connsiteX60" fmla="*/ 289545 w 415385"/>
                  <a:gd name="connsiteY60" fmla="*/ 54931 h 116395"/>
                  <a:gd name="connsiteX61" fmla="*/ 293736 w 415385"/>
                  <a:gd name="connsiteY61" fmla="*/ 70267 h 116395"/>
                  <a:gd name="connsiteX62" fmla="*/ 298022 w 415385"/>
                  <a:gd name="connsiteY62" fmla="*/ 40263 h 116395"/>
                  <a:gd name="connsiteX63" fmla="*/ 302213 w 415385"/>
                  <a:gd name="connsiteY63" fmla="*/ 41025 h 116395"/>
                  <a:gd name="connsiteX64" fmla="*/ 306404 w 415385"/>
                  <a:gd name="connsiteY64" fmla="*/ 60932 h 116395"/>
                  <a:gd name="connsiteX65" fmla="*/ 310595 w 415385"/>
                  <a:gd name="connsiteY65" fmla="*/ 20546 h 116395"/>
                  <a:gd name="connsiteX66" fmla="*/ 314786 w 415385"/>
                  <a:gd name="connsiteY66" fmla="*/ 49788 h 116395"/>
                  <a:gd name="connsiteX67" fmla="*/ 318977 w 415385"/>
                  <a:gd name="connsiteY67" fmla="*/ 92079 h 116395"/>
                  <a:gd name="connsiteX68" fmla="*/ 323168 w 415385"/>
                  <a:gd name="connsiteY68" fmla="*/ 68552 h 116395"/>
                  <a:gd name="connsiteX69" fmla="*/ 327359 w 415385"/>
                  <a:gd name="connsiteY69" fmla="*/ 50931 h 116395"/>
                  <a:gd name="connsiteX70" fmla="*/ 331550 w 415385"/>
                  <a:gd name="connsiteY70" fmla="*/ 15022 h 116395"/>
                  <a:gd name="connsiteX71" fmla="*/ 335741 w 415385"/>
                  <a:gd name="connsiteY71" fmla="*/ 53217 h 116395"/>
                  <a:gd name="connsiteX72" fmla="*/ 339932 w 415385"/>
                  <a:gd name="connsiteY72" fmla="*/ 29595 h 116395"/>
                  <a:gd name="connsiteX73" fmla="*/ 344123 w 415385"/>
                  <a:gd name="connsiteY73" fmla="*/ 39025 h 116395"/>
                  <a:gd name="connsiteX74" fmla="*/ 348314 w 415385"/>
                  <a:gd name="connsiteY74" fmla="*/ 51026 h 116395"/>
                  <a:gd name="connsiteX75" fmla="*/ 352505 w 415385"/>
                  <a:gd name="connsiteY75" fmla="*/ 23689 h 116395"/>
                  <a:gd name="connsiteX76" fmla="*/ 356696 w 415385"/>
                  <a:gd name="connsiteY76" fmla="*/ 62170 h 116395"/>
                  <a:gd name="connsiteX77" fmla="*/ 360887 w 415385"/>
                  <a:gd name="connsiteY77" fmla="*/ 76648 h 116395"/>
                  <a:gd name="connsiteX78" fmla="*/ 365078 w 415385"/>
                  <a:gd name="connsiteY78" fmla="*/ 65123 h 116395"/>
                  <a:gd name="connsiteX79" fmla="*/ 369269 w 415385"/>
                  <a:gd name="connsiteY79" fmla="*/ 49407 h 116395"/>
                  <a:gd name="connsiteX80" fmla="*/ 373460 w 415385"/>
                  <a:gd name="connsiteY80" fmla="*/ 75696 h 116395"/>
                  <a:gd name="connsiteX81" fmla="*/ 381842 w 415385"/>
                  <a:gd name="connsiteY81" fmla="*/ 31500 h 116395"/>
                  <a:gd name="connsiteX82" fmla="*/ 386033 w 415385"/>
                  <a:gd name="connsiteY82" fmla="*/ 36739 h 116395"/>
                  <a:gd name="connsiteX83" fmla="*/ 390319 w 415385"/>
                  <a:gd name="connsiteY83" fmla="*/ 42930 h 116395"/>
                  <a:gd name="connsiteX84" fmla="*/ 394510 w 415385"/>
                  <a:gd name="connsiteY84" fmla="*/ 34548 h 116395"/>
                  <a:gd name="connsiteX85" fmla="*/ 398701 w 415385"/>
                  <a:gd name="connsiteY85" fmla="*/ 38548 h 116395"/>
                  <a:gd name="connsiteX86" fmla="*/ 402892 w 415385"/>
                  <a:gd name="connsiteY86" fmla="*/ 53884 h 116395"/>
                  <a:gd name="connsiteX87" fmla="*/ 411274 w 415385"/>
                  <a:gd name="connsiteY87" fmla="*/ 67504 h 116395"/>
                  <a:gd name="connsiteX88" fmla="*/ 415465 w 415385"/>
                  <a:gd name="connsiteY88" fmla="*/ 38644 h 116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15385" h="116395">
                    <a:moveTo>
                      <a:pt x="80" y="35405"/>
                    </a:moveTo>
                    <a:lnTo>
                      <a:pt x="4271" y="69219"/>
                    </a:lnTo>
                    <a:lnTo>
                      <a:pt x="8462" y="9211"/>
                    </a:lnTo>
                    <a:lnTo>
                      <a:pt x="16939" y="62647"/>
                    </a:lnTo>
                    <a:lnTo>
                      <a:pt x="21130" y="17498"/>
                    </a:lnTo>
                    <a:lnTo>
                      <a:pt x="25321" y="53598"/>
                    </a:lnTo>
                    <a:lnTo>
                      <a:pt x="29512" y="19975"/>
                    </a:lnTo>
                    <a:lnTo>
                      <a:pt x="37894" y="75982"/>
                    </a:lnTo>
                    <a:lnTo>
                      <a:pt x="42085" y="52741"/>
                    </a:lnTo>
                    <a:lnTo>
                      <a:pt x="46276" y="85221"/>
                    </a:lnTo>
                    <a:lnTo>
                      <a:pt x="50467" y="46073"/>
                    </a:lnTo>
                    <a:lnTo>
                      <a:pt x="54658" y="94460"/>
                    </a:lnTo>
                    <a:lnTo>
                      <a:pt x="58849" y="23499"/>
                    </a:lnTo>
                    <a:lnTo>
                      <a:pt x="63040" y="30071"/>
                    </a:lnTo>
                    <a:lnTo>
                      <a:pt x="67231" y="13021"/>
                    </a:lnTo>
                    <a:lnTo>
                      <a:pt x="71422" y="22451"/>
                    </a:lnTo>
                    <a:lnTo>
                      <a:pt x="75613" y="19022"/>
                    </a:lnTo>
                    <a:lnTo>
                      <a:pt x="79804" y="51312"/>
                    </a:lnTo>
                    <a:lnTo>
                      <a:pt x="83995" y="31976"/>
                    </a:lnTo>
                    <a:lnTo>
                      <a:pt x="88186" y="68171"/>
                    </a:lnTo>
                    <a:lnTo>
                      <a:pt x="92377" y="67409"/>
                    </a:lnTo>
                    <a:lnTo>
                      <a:pt x="96568" y="27690"/>
                    </a:lnTo>
                    <a:lnTo>
                      <a:pt x="105046" y="56170"/>
                    </a:lnTo>
                    <a:lnTo>
                      <a:pt x="109236" y="13783"/>
                    </a:lnTo>
                    <a:lnTo>
                      <a:pt x="113427" y="71410"/>
                    </a:lnTo>
                    <a:lnTo>
                      <a:pt x="117619" y="66742"/>
                    </a:lnTo>
                    <a:lnTo>
                      <a:pt x="121809" y="79411"/>
                    </a:lnTo>
                    <a:lnTo>
                      <a:pt x="126000" y="163"/>
                    </a:lnTo>
                    <a:lnTo>
                      <a:pt x="130192" y="12831"/>
                    </a:lnTo>
                    <a:lnTo>
                      <a:pt x="134382" y="59694"/>
                    </a:lnTo>
                    <a:lnTo>
                      <a:pt x="138574" y="62742"/>
                    </a:lnTo>
                    <a:lnTo>
                      <a:pt x="142765" y="13117"/>
                    </a:lnTo>
                    <a:lnTo>
                      <a:pt x="151147" y="68266"/>
                    </a:lnTo>
                    <a:lnTo>
                      <a:pt x="155338" y="32262"/>
                    </a:lnTo>
                    <a:lnTo>
                      <a:pt x="167910" y="38358"/>
                    </a:lnTo>
                    <a:lnTo>
                      <a:pt x="172101" y="72934"/>
                    </a:lnTo>
                    <a:lnTo>
                      <a:pt x="176293" y="26737"/>
                    </a:lnTo>
                    <a:lnTo>
                      <a:pt x="180483" y="66647"/>
                    </a:lnTo>
                    <a:lnTo>
                      <a:pt x="184674" y="60361"/>
                    </a:lnTo>
                    <a:lnTo>
                      <a:pt x="188866" y="80268"/>
                    </a:lnTo>
                    <a:lnTo>
                      <a:pt x="193057" y="86745"/>
                    </a:lnTo>
                    <a:lnTo>
                      <a:pt x="197247" y="42930"/>
                    </a:lnTo>
                    <a:lnTo>
                      <a:pt x="201534" y="20927"/>
                    </a:lnTo>
                    <a:lnTo>
                      <a:pt x="205725" y="59027"/>
                    </a:lnTo>
                    <a:lnTo>
                      <a:pt x="214107" y="74743"/>
                    </a:lnTo>
                    <a:lnTo>
                      <a:pt x="218298" y="40168"/>
                    </a:lnTo>
                    <a:lnTo>
                      <a:pt x="222489" y="116558"/>
                    </a:lnTo>
                    <a:lnTo>
                      <a:pt x="226680" y="95698"/>
                    </a:lnTo>
                    <a:lnTo>
                      <a:pt x="230871" y="57884"/>
                    </a:lnTo>
                    <a:lnTo>
                      <a:pt x="235062" y="72172"/>
                    </a:lnTo>
                    <a:lnTo>
                      <a:pt x="239253" y="56265"/>
                    </a:lnTo>
                    <a:lnTo>
                      <a:pt x="251826" y="19784"/>
                    </a:lnTo>
                    <a:lnTo>
                      <a:pt x="256017" y="33214"/>
                    </a:lnTo>
                    <a:lnTo>
                      <a:pt x="260208" y="45883"/>
                    </a:lnTo>
                    <a:lnTo>
                      <a:pt x="264399" y="24737"/>
                    </a:lnTo>
                    <a:lnTo>
                      <a:pt x="268590" y="65314"/>
                    </a:lnTo>
                    <a:lnTo>
                      <a:pt x="272781" y="38644"/>
                    </a:lnTo>
                    <a:lnTo>
                      <a:pt x="276972" y="70552"/>
                    </a:lnTo>
                    <a:lnTo>
                      <a:pt x="281163" y="40930"/>
                    </a:lnTo>
                    <a:lnTo>
                      <a:pt x="285354" y="64647"/>
                    </a:lnTo>
                    <a:lnTo>
                      <a:pt x="289545" y="54931"/>
                    </a:lnTo>
                    <a:lnTo>
                      <a:pt x="293736" y="70267"/>
                    </a:lnTo>
                    <a:lnTo>
                      <a:pt x="298022" y="40263"/>
                    </a:lnTo>
                    <a:lnTo>
                      <a:pt x="302213" y="41025"/>
                    </a:lnTo>
                    <a:lnTo>
                      <a:pt x="306404" y="60932"/>
                    </a:lnTo>
                    <a:lnTo>
                      <a:pt x="310595" y="20546"/>
                    </a:lnTo>
                    <a:lnTo>
                      <a:pt x="314786" y="49788"/>
                    </a:lnTo>
                    <a:lnTo>
                      <a:pt x="318977" y="92079"/>
                    </a:lnTo>
                    <a:lnTo>
                      <a:pt x="323168" y="68552"/>
                    </a:lnTo>
                    <a:lnTo>
                      <a:pt x="327359" y="50931"/>
                    </a:lnTo>
                    <a:lnTo>
                      <a:pt x="331550" y="15022"/>
                    </a:lnTo>
                    <a:lnTo>
                      <a:pt x="335741" y="53217"/>
                    </a:lnTo>
                    <a:lnTo>
                      <a:pt x="339932" y="29595"/>
                    </a:lnTo>
                    <a:lnTo>
                      <a:pt x="344123" y="39025"/>
                    </a:lnTo>
                    <a:lnTo>
                      <a:pt x="348314" y="51026"/>
                    </a:lnTo>
                    <a:lnTo>
                      <a:pt x="352505" y="23689"/>
                    </a:lnTo>
                    <a:lnTo>
                      <a:pt x="356696" y="62170"/>
                    </a:lnTo>
                    <a:lnTo>
                      <a:pt x="360887" y="76648"/>
                    </a:lnTo>
                    <a:lnTo>
                      <a:pt x="365078" y="65123"/>
                    </a:lnTo>
                    <a:lnTo>
                      <a:pt x="369269" y="49407"/>
                    </a:lnTo>
                    <a:lnTo>
                      <a:pt x="373460" y="75696"/>
                    </a:lnTo>
                    <a:lnTo>
                      <a:pt x="381842" y="31500"/>
                    </a:lnTo>
                    <a:lnTo>
                      <a:pt x="386033" y="36739"/>
                    </a:lnTo>
                    <a:lnTo>
                      <a:pt x="390319" y="42930"/>
                    </a:lnTo>
                    <a:lnTo>
                      <a:pt x="394510" y="34548"/>
                    </a:lnTo>
                    <a:lnTo>
                      <a:pt x="398701" y="38548"/>
                    </a:lnTo>
                    <a:lnTo>
                      <a:pt x="402892" y="53884"/>
                    </a:lnTo>
                    <a:lnTo>
                      <a:pt x="411274" y="67504"/>
                    </a:lnTo>
                    <a:lnTo>
                      <a:pt x="415465" y="38644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3F3FB23E-4166-924C-FC11-73A2B7A9012F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F6B079DE-83A3-C81F-08D6-60F82C2A89F6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5" name="Graphic 92">
            <a:extLst>
              <a:ext uri="{FF2B5EF4-FFF2-40B4-BE49-F238E27FC236}">
                <a16:creationId xmlns:a16="http://schemas.microsoft.com/office/drawing/2014/main" id="{ABD866DD-A32F-467C-94C4-18AB1423C5B8}"/>
              </a:ext>
            </a:extLst>
          </p:cNvPr>
          <p:cNvGrpSpPr/>
          <p:nvPr/>
        </p:nvGrpSpPr>
        <p:grpSpPr>
          <a:xfrm>
            <a:off x="3238500" y="-1786499"/>
            <a:ext cx="4953000" cy="5415079"/>
            <a:chOff x="3238500" y="571500"/>
            <a:chExt cx="4953000" cy="2547775"/>
          </a:xfrm>
        </p:grpSpPr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8A7E254B-62C8-2390-A31C-61E81A20D98E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8D6FA8FB-0604-103E-EF3F-C5A543B3FF20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8" name="Graphic 92">
              <a:extLst>
                <a:ext uri="{FF2B5EF4-FFF2-40B4-BE49-F238E27FC236}">
                  <a16:creationId xmlns:a16="http://schemas.microsoft.com/office/drawing/2014/main" id="{6B698C60-EA58-17BF-D6A8-5A1180059B9A}"/>
                </a:ext>
              </a:extLst>
            </p:cNvPr>
            <p:cNvGrpSpPr/>
            <p:nvPr/>
          </p:nvGrpSpPr>
          <p:grpSpPr>
            <a:xfrm>
              <a:off x="4000500" y="2737227"/>
              <a:ext cx="4191000" cy="382047"/>
              <a:chOff x="4000500" y="2737227"/>
              <a:chExt cx="4191000" cy="382047"/>
            </a:xfrm>
            <a:noFill/>
          </p:grpSpPr>
          <p:sp>
            <p:nvSpPr>
              <p:cNvPr id="129" name="Freeform 128">
                <a:extLst>
                  <a:ext uri="{FF2B5EF4-FFF2-40B4-BE49-F238E27FC236}">
                    <a16:creationId xmlns:a16="http://schemas.microsoft.com/office/drawing/2014/main" id="{500078D7-CDD1-BB3E-3349-EE2827EE5749}"/>
                  </a:ext>
                </a:extLst>
              </p:cNvPr>
              <p:cNvSpPr/>
              <p:nvPr/>
            </p:nvSpPr>
            <p:spPr>
              <a:xfrm>
                <a:off x="4000500" y="2737227"/>
                <a:ext cx="4191000" cy="317849"/>
              </a:xfrm>
              <a:custGeom>
                <a:avLst/>
                <a:gdLst>
                  <a:gd name="connsiteX0" fmla="*/ 80 w 4191000"/>
                  <a:gd name="connsiteY0" fmla="*/ 318074 h 317849"/>
                  <a:gd name="connsiteX1" fmla="*/ 1254427 w 4191000"/>
                  <a:gd name="connsiteY1" fmla="*/ 318074 h 317849"/>
                  <a:gd name="connsiteX2" fmla="*/ 1258618 w 4191000"/>
                  <a:gd name="connsiteY2" fmla="*/ 225 h 317849"/>
                  <a:gd name="connsiteX3" fmla="*/ 1674004 w 4191000"/>
                  <a:gd name="connsiteY3" fmla="*/ 225 h 317849"/>
                  <a:gd name="connsiteX4" fmla="*/ 1678194 w 4191000"/>
                  <a:gd name="connsiteY4" fmla="*/ 318074 h 317849"/>
                  <a:gd name="connsiteX5" fmla="*/ 4191080 w 4191000"/>
                  <a:gd name="connsiteY5" fmla="*/ 318074 h 31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0" h="317849">
                    <a:moveTo>
                      <a:pt x="80" y="318074"/>
                    </a:moveTo>
                    <a:lnTo>
                      <a:pt x="1254427" y="318074"/>
                    </a:lnTo>
                    <a:lnTo>
                      <a:pt x="1258618" y="225"/>
                    </a:lnTo>
                    <a:lnTo>
                      <a:pt x="1674004" y="225"/>
                    </a:lnTo>
                    <a:lnTo>
                      <a:pt x="1678194" y="318074"/>
                    </a:lnTo>
                    <a:lnTo>
                      <a:pt x="4191080" y="318074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custDash>
                  <a:ds d="675000" sp="675000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DAF1892D-9F2D-F5E1-DF2A-3ACE90A1C5F0}"/>
                  </a:ext>
                </a:extLst>
              </p:cNvPr>
              <p:cNvSpPr/>
              <p:nvPr/>
            </p:nvSpPr>
            <p:spPr>
              <a:xfrm>
                <a:off x="4000500" y="2799807"/>
                <a:ext cx="4191000" cy="319468"/>
              </a:xfrm>
              <a:custGeom>
                <a:avLst/>
                <a:gdLst>
                  <a:gd name="connsiteX0" fmla="*/ 80 w 4191000"/>
                  <a:gd name="connsiteY0" fmla="*/ 265877 h 319468"/>
                  <a:gd name="connsiteX1" fmla="*/ 4271 w 4191000"/>
                  <a:gd name="connsiteY1" fmla="*/ 226253 h 319468"/>
                  <a:gd name="connsiteX2" fmla="*/ 8462 w 4191000"/>
                  <a:gd name="connsiteY2" fmla="*/ 293405 h 319468"/>
                  <a:gd name="connsiteX3" fmla="*/ 16844 w 4191000"/>
                  <a:gd name="connsiteY3" fmla="*/ 249018 h 319468"/>
                  <a:gd name="connsiteX4" fmla="*/ 21035 w 4191000"/>
                  <a:gd name="connsiteY4" fmla="*/ 263401 h 319468"/>
                  <a:gd name="connsiteX5" fmla="*/ 25226 w 4191000"/>
                  <a:gd name="connsiteY5" fmla="*/ 237017 h 319468"/>
                  <a:gd name="connsiteX6" fmla="*/ 29417 w 4191000"/>
                  <a:gd name="connsiteY6" fmla="*/ 258353 h 319468"/>
                  <a:gd name="connsiteX7" fmla="*/ 37799 w 4191000"/>
                  <a:gd name="connsiteY7" fmla="*/ 254066 h 319468"/>
                  <a:gd name="connsiteX8" fmla="*/ 41990 w 4191000"/>
                  <a:gd name="connsiteY8" fmla="*/ 262734 h 319468"/>
                  <a:gd name="connsiteX9" fmla="*/ 46181 w 4191000"/>
                  <a:gd name="connsiteY9" fmla="*/ 246923 h 319468"/>
                  <a:gd name="connsiteX10" fmla="*/ 50467 w 4191000"/>
                  <a:gd name="connsiteY10" fmla="*/ 267782 h 319468"/>
                  <a:gd name="connsiteX11" fmla="*/ 54658 w 4191000"/>
                  <a:gd name="connsiteY11" fmla="*/ 268640 h 319468"/>
                  <a:gd name="connsiteX12" fmla="*/ 58849 w 4191000"/>
                  <a:gd name="connsiteY12" fmla="*/ 262163 h 319468"/>
                  <a:gd name="connsiteX13" fmla="*/ 63040 w 4191000"/>
                  <a:gd name="connsiteY13" fmla="*/ 287213 h 319468"/>
                  <a:gd name="connsiteX14" fmla="*/ 67231 w 4191000"/>
                  <a:gd name="connsiteY14" fmla="*/ 256829 h 319468"/>
                  <a:gd name="connsiteX15" fmla="*/ 71422 w 4191000"/>
                  <a:gd name="connsiteY15" fmla="*/ 233016 h 319468"/>
                  <a:gd name="connsiteX16" fmla="*/ 75613 w 4191000"/>
                  <a:gd name="connsiteY16" fmla="*/ 270354 h 319468"/>
                  <a:gd name="connsiteX17" fmla="*/ 79804 w 4191000"/>
                  <a:gd name="connsiteY17" fmla="*/ 246065 h 319468"/>
                  <a:gd name="connsiteX18" fmla="*/ 83995 w 4191000"/>
                  <a:gd name="connsiteY18" fmla="*/ 268163 h 319468"/>
                  <a:gd name="connsiteX19" fmla="*/ 92377 w 4191000"/>
                  <a:gd name="connsiteY19" fmla="*/ 271021 h 319468"/>
                  <a:gd name="connsiteX20" fmla="*/ 96568 w 4191000"/>
                  <a:gd name="connsiteY20" fmla="*/ 259400 h 319468"/>
                  <a:gd name="connsiteX21" fmla="*/ 100759 w 4191000"/>
                  <a:gd name="connsiteY21" fmla="*/ 229778 h 319468"/>
                  <a:gd name="connsiteX22" fmla="*/ 104950 w 4191000"/>
                  <a:gd name="connsiteY22" fmla="*/ 258353 h 319468"/>
                  <a:gd name="connsiteX23" fmla="*/ 109141 w 4191000"/>
                  <a:gd name="connsiteY23" fmla="*/ 289690 h 319468"/>
                  <a:gd name="connsiteX24" fmla="*/ 113332 w 4191000"/>
                  <a:gd name="connsiteY24" fmla="*/ 240922 h 319468"/>
                  <a:gd name="connsiteX25" fmla="*/ 117523 w 4191000"/>
                  <a:gd name="connsiteY25" fmla="*/ 292357 h 319468"/>
                  <a:gd name="connsiteX26" fmla="*/ 121714 w 4191000"/>
                  <a:gd name="connsiteY26" fmla="*/ 236159 h 319468"/>
                  <a:gd name="connsiteX27" fmla="*/ 130096 w 4191000"/>
                  <a:gd name="connsiteY27" fmla="*/ 282641 h 319468"/>
                  <a:gd name="connsiteX28" fmla="*/ 134287 w 4191000"/>
                  <a:gd name="connsiteY28" fmla="*/ 231016 h 319468"/>
                  <a:gd name="connsiteX29" fmla="*/ 138478 w 4191000"/>
                  <a:gd name="connsiteY29" fmla="*/ 226063 h 319468"/>
                  <a:gd name="connsiteX30" fmla="*/ 142669 w 4191000"/>
                  <a:gd name="connsiteY30" fmla="*/ 286261 h 319468"/>
                  <a:gd name="connsiteX31" fmla="*/ 155338 w 4191000"/>
                  <a:gd name="connsiteY31" fmla="*/ 262829 h 319468"/>
                  <a:gd name="connsiteX32" fmla="*/ 159529 w 4191000"/>
                  <a:gd name="connsiteY32" fmla="*/ 262258 h 319468"/>
                  <a:gd name="connsiteX33" fmla="*/ 163720 w 4191000"/>
                  <a:gd name="connsiteY33" fmla="*/ 250733 h 319468"/>
                  <a:gd name="connsiteX34" fmla="*/ 167911 w 4191000"/>
                  <a:gd name="connsiteY34" fmla="*/ 269116 h 319468"/>
                  <a:gd name="connsiteX35" fmla="*/ 172102 w 4191000"/>
                  <a:gd name="connsiteY35" fmla="*/ 225206 h 319468"/>
                  <a:gd name="connsiteX36" fmla="*/ 176293 w 4191000"/>
                  <a:gd name="connsiteY36" fmla="*/ 254352 h 319468"/>
                  <a:gd name="connsiteX37" fmla="*/ 180484 w 4191000"/>
                  <a:gd name="connsiteY37" fmla="*/ 251495 h 319468"/>
                  <a:gd name="connsiteX38" fmla="*/ 184674 w 4191000"/>
                  <a:gd name="connsiteY38" fmla="*/ 293595 h 319468"/>
                  <a:gd name="connsiteX39" fmla="*/ 188866 w 4191000"/>
                  <a:gd name="connsiteY39" fmla="*/ 253400 h 319468"/>
                  <a:gd name="connsiteX40" fmla="*/ 193057 w 4191000"/>
                  <a:gd name="connsiteY40" fmla="*/ 233683 h 319468"/>
                  <a:gd name="connsiteX41" fmla="*/ 197248 w 4191000"/>
                  <a:gd name="connsiteY41" fmla="*/ 240922 h 319468"/>
                  <a:gd name="connsiteX42" fmla="*/ 201439 w 4191000"/>
                  <a:gd name="connsiteY42" fmla="*/ 276069 h 319468"/>
                  <a:gd name="connsiteX43" fmla="*/ 205630 w 4191000"/>
                  <a:gd name="connsiteY43" fmla="*/ 248542 h 319468"/>
                  <a:gd name="connsiteX44" fmla="*/ 209821 w 4191000"/>
                  <a:gd name="connsiteY44" fmla="*/ 266544 h 319468"/>
                  <a:gd name="connsiteX45" fmla="*/ 214011 w 4191000"/>
                  <a:gd name="connsiteY45" fmla="*/ 251685 h 319468"/>
                  <a:gd name="connsiteX46" fmla="*/ 218203 w 4191000"/>
                  <a:gd name="connsiteY46" fmla="*/ 242922 h 319468"/>
                  <a:gd name="connsiteX47" fmla="*/ 222394 w 4191000"/>
                  <a:gd name="connsiteY47" fmla="*/ 266068 h 319468"/>
                  <a:gd name="connsiteX48" fmla="*/ 226585 w 4191000"/>
                  <a:gd name="connsiteY48" fmla="*/ 259591 h 319468"/>
                  <a:gd name="connsiteX49" fmla="*/ 230776 w 4191000"/>
                  <a:gd name="connsiteY49" fmla="*/ 222158 h 319468"/>
                  <a:gd name="connsiteX50" fmla="*/ 234967 w 4191000"/>
                  <a:gd name="connsiteY50" fmla="*/ 297977 h 319468"/>
                  <a:gd name="connsiteX51" fmla="*/ 239253 w 4191000"/>
                  <a:gd name="connsiteY51" fmla="*/ 239303 h 319468"/>
                  <a:gd name="connsiteX52" fmla="*/ 243444 w 4191000"/>
                  <a:gd name="connsiteY52" fmla="*/ 251114 h 319468"/>
                  <a:gd name="connsiteX53" fmla="*/ 247635 w 4191000"/>
                  <a:gd name="connsiteY53" fmla="*/ 292071 h 319468"/>
                  <a:gd name="connsiteX54" fmla="*/ 256017 w 4191000"/>
                  <a:gd name="connsiteY54" fmla="*/ 219491 h 319468"/>
                  <a:gd name="connsiteX55" fmla="*/ 260208 w 4191000"/>
                  <a:gd name="connsiteY55" fmla="*/ 280070 h 319468"/>
                  <a:gd name="connsiteX56" fmla="*/ 264399 w 4191000"/>
                  <a:gd name="connsiteY56" fmla="*/ 245018 h 319468"/>
                  <a:gd name="connsiteX57" fmla="*/ 268590 w 4191000"/>
                  <a:gd name="connsiteY57" fmla="*/ 306359 h 319468"/>
                  <a:gd name="connsiteX58" fmla="*/ 276972 w 4191000"/>
                  <a:gd name="connsiteY58" fmla="*/ 230159 h 319468"/>
                  <a:gd name="connsiteX59" fmla="*/ 281163 w 4191000"/>
                  <a:gd name="connsiteY59" fmla="*/ 271021 h 319468"/>
                  <a:gd name="connsiteX60" fmla="*/ 285354 w 4191000"/>
                  <a:gd name="connsiteY60" fmla="*/ 253304 h 319468"/>
                  <a:gd name="connsiteX61" fmla="*/ 289545 w 4191000"/>
                  <a:gd name="connsiteY61" fmla="*/ 275117 h 319468"/>
                  <a:gd name="connsiteX62" fmla="*/ 293736 w 4191000"/>
                  <a:gd name="connsiteY62" fmla="*/ 260258 h 319468"/>
                  <a:gd name="connsiteX63" fmla="*/ 297927 w 4191000"/>
                  <a:gd name="connsiteY63" fmla="*/ 298834 h 319468"/>
                  <a:gd name="connsiteX64" fmla="*/ 302118 w 4191000"/>
                  <a:gd name="connsiteY64" fmla="*/ 225206 h 319468"/>
                  <a:gd name="connsiteX65" fmla="*/ 306309 w 4191000"/>
                  <a:gd name="connsiteY65" fmla="*/ 259400 h 319468"/>
                  <a:gd name="connsiteX66" fmla="*/ 310500 w 4191000"/>
                  <a:gd name="connsiteY66" fmla="*/ 218633 h 319468"/>
                  <a:gd name="connsiteX67" fmla="*/ 318882 w 4191000"/>
                  <a:gd name="connsiteY67" fmla="*/ 272259 h 319468"/>
                  <a:gd name="connsiteX68" fmla="*/ 323073 w 4191000"/>
                  <a:gd name="connsiteY68" fmla="*/ 252257 h 319468"/>
                  <a:gd name="connsiteX69" fmla="*/ 327264 w 4191000"/>
                  <a:gd name="connsiteY69" fmla="*/ 222348 h 319468"/>
                  <a:gd name="connsiteX70" fmla="*/ 331455 w 4191000"/>
                  <a:gd name="connsiteY70" fmla="*/ 245018 h 319468"/>
                  <a:gd name="connsiteX71" fmla="*/ 335741 w 4191000"/>
                  <a:gd name="connsiteY71" fmla="*/ 304930 h 319468"/>
                  <a:gd name="connsiteX72" fmla="*/ 339932 w 4191000"/>
                  <a:gd name="connsiteY72" fmla="*/ 254257 h 319468"/>
                  <a:gd name="connsiteX73" fmla="*/ 344123 w 4191000"/>
                  <a:gd name="connsiteY73" fmla="*/ 282356 h 319468"/>
                  <a:gd name="connsiteX74" fmla="*/ 348314 w 4191000"/>
                  <a:gd name="connsiteY74" fmla="*/ 263496 h 319468"/>
                  <a:gd name="connsiteX75" fmla="*/ 352505 w 4191000"/>
                  <a:gd name="connsiteY75" fmla="*/ 250161 h 319468"/>
                  <a:gd name="connsiteX76" fmla="*/ 356696 w 4191000"/>
                  <a:gd name="connsiteY76" fmla="*/ 282260 h 319468"/>
                  <a:gd name="connsiteX77" fmla="*/ 360887 w 4191000"/>
                  <a:gd name="connsiteY77" fmla="*/ 264449 h 319468"/>
                  <a:gd name="connsiteX78" fmla="*/ 365078 w 4191000"/>
                  <a:gd name="connsiteY78" fmla="*/ 245589 h 319468"/>
                  <a:gd name="connsiteX79" fmla="*/ 369269 w 4191000"/>
                  <a:gd name="connsiteY79" fmla="*/ 258162 h 319468"/>
                  <a:gd name="connsiteX80" fmla="*/ 373460 w 4191000"/>
                  <a:gd name="connsiteY80" fmla="*/ 233873 h 319468"/>
                  <a:gd name="connsiteX81" fmla="*/ 377651 w 4191000"/>
                  <a:gd name="connsiteY81" fmla="*/ 294167 h 319468"/>
                  <a:gd name="connsiteX82" fmla="*/ 381842 w 4191000"/>
                  <a:gd name="connsiteY82" fmla="*/ 264639 h 319468"/>
                  <a:gd name="connsiteX83" fmla="*/ 386033 w 4191000"/>
                  <a:gd name="connsiteY83" fmla="*/ 260924 h 319468"/>
                  <a:gd name="connsiteX84" fmla="*/ 394415 w 4191000"/>
                  <a:gd name="connsiteY84" fmla="*/ 271783 h 319468"/>
                  <a:gd name="connsiteX85" fmla="*/ 398606 w 4191000"/>
                  <a:gd name="connsiteY85" fmla="*/ 256829 h 319468"/>
                  <a:gd name="connsiteX86" fmla="*/ 402797 w 4191000"/>
                  <a:gd name="connsiteY86" fmla="*/ 245399 h 319468"/>
                  <a:gd name="connsiteX87" fmla="*/ 406988 w 4191000"/>
                  <a:gd name="connsiteY87" fmla="*/ 286737 h 319468"/>
                  <a:gd name="connsiteX88" fmla="*/ 411179 w 4191000"/>
                  <a:gd name="connsiteY88" fmla="*/ 249018 h 319468"/>
                  <a:gd name="connsiteX89" fmla="*/ 415370 w 4191000"/>
                  <a:gd name="connsiteY89" fmla="*/ 256829 h 319468"/>
                  <a:gd name="connsiteX90" fmla="*/ 419561 w 4191000"/>
                  <a:gd name="connsiteY90" fmla="*/ 238541 h 319468"/>
                  <a:gd name="connsiteX91" fmla="*/ 423752 w 4191000"/>
                  <a:gd name="connsiteY91" fmla="*/ 272354 h 319468"/>
                  <a:gd name="connsiteX92" fmla="*/ 427943 w 4191000"/>
                  <a:gd name="connsiteY92" fmla="*/ 212347 h 319468"/>
                  <a:gd name="connsiteX93" fmla="*/ 436420 w 4191000"/>
                  <a:gd name="connsiteY93" fmla="*/ 265782 h 319468"/>
                  <a:gd name="connsiteX94" fmla="*/ 440611 w 4191000"/>
                  <a:gd name="connsiteY94" fmla="*/ 220634 h 319468"/>
                  <a:gd name="connsiteX95" fmla="*/ 444802 w 4191000"/>
                  <a:gd name="connsiteY95" fmla="*/ 256733 h 319468"/>
                  <a:gd name="connsiteX96" fmla="*/ 448993 w 4191000"/>
                  <a:gd name="connsiteY96" fmla="*/ 223110 h 319468"/>
                  <a:gd name="connsiteX97" fmla="*/ 457375 w 4191000"/>
                  <a:gd name="connsiteY97" fmla="*/ 279117 h 319468"/>
                  <a:gd name="connsiteX98" fmla="*/ 461566 w 4191000"/>
                  <a:gd name="connsiteY98" fmla="*/ 255876 h 319468"/>
                  <a:gd name="connsiteX99" fmla="*/ 465757 w 4191000"/>
                  <a:gd name="connsiteY99" fmla="*/ 288356 h 319468"/>
                  <a:gd name="connsiteX100" fmla="*/ 469948 w 4191000"/>
                  <a:gd name="connsiteY100" fmla="*/ 249209 h 319468"/>
                  <a:gd name="connsiteX101" fmla="*/ 474139 w 4191000"/>
                  <a:gd name="connsiteY101" fmla="*/ 297596 h 319468"/>
                  <a:gd name="connsiteX102" fmla="*/ 478330 w 4191000"/>
                  <a:gd name="connsiteY102" fmla="*/ 226634 h 319468"/>
                  <a:gd name="connsiteX103" fmla="*/ 482521 w 4191000"/>
                  <a:gd name="connsiteY103" fmla="*/ 233207 h 319468"/>
                  <a:gd name="connsiteX104" fmla="*/ 486712 w 4191000"/>
                  <a:gd name="connsiteY104" fmla="*/ 216157 h 319468"/>
                  <a:gd name="connsiteX105" fmla="*/ 490903 w 4191000"/>
                  <a:gd name="connsiteY105" fmla="*/ 225587 h 319468"/>
                  <a:gd name="connsiteX106" fmla="*/ 495094 w 4191000"/>
                  <a:gd name="connsiteY106" fmla="*/ 222158 h 319468"/>
                  <a:gd name="connsiteX107" fmla="*/ 499285 w 4191000"/>
                  <a:gd name="connsiteY107" fmla="*/ 254447 h 319468"/>
                  <a:gd name="connsiteX108" fmla="*/ 503476 w 4191000"/>
                  <a:gd name="connsiteY108" fmla="*/ 235112 h 319468"/>
                  <a:gd name="connsiteX109" fmla="*/ 507667 w 4191000"/>
                  <a:gd name="connsiteY109" fmla="*/ 271307 h 319468"/>
                  <a:gd name="connsiteX110" fmla="*/ 511858 w 4191000"/>
                  <a:gd name="connsiteY110" fmla="*/ 270545 h 319468"/>
                  <a:gd name="connsiteX111" fmla="*/ 516049 w 4191000"/>
                  <a:gd name="connsiteY111" fmla="*/ 230825 h 319468"/>
                  <a:gd name="connsiteX112" fmla="*/ 524527 w 4191000"/>
                  <a:gd name="connsiteY112" fmla="*/ 259305 h 319468"/>
                  <a:gd name="connsiteX113" fmla="*/ 528718 w 4191000"/>
                  <a:gd name="connsiteY113" fmla="*/ 216919 h 319468"/>
                  <a:gd name="connsiteX114" fmla="*/ 532909 w 4191000"/>
                  <a:gd name="connsiteY114" fmla="*/ 274545 h 319468"/>
                  <a:gd name="connsiteX115" fmla="*/ 537100 w 4191000"/>
                  <a:gd name="connsiteY115" fmla="*/ 269878 h 319468"/>
                  <a:gd name="connsiteX116" fmla="*/ 541291 w 4191000"/>
                  <a:gd name="connsiteY116" fmla="*/ 282546 h 319468"/>
                  <a:gd name="connsiteX117" fmla="*/ 545482 w 4191000"/>
                  <a:gd name="connsiteY117" fmla="*/ 203298 h 319468"/>
                  <a:gd name="connsiteX118" fmla="*/ 549673 w 4191000"/>
                  <a:gd name="connsiteY118" fmla="*/ 215966 h 319468"/>
                  <a:gd name="connsiteX119" fmla="*/ 553864 w 4191000"/>
                  <a:gd name="connsiteY119" fmla="*/ 262829 h 319468"/>
                  <a:gd name="connsiteX120" fmla="*/ 558055 w 4191000"/>
                  <a:gd name="connsiteY120" fmla="*/ 265877 h 319468"/>
                  <a:gd name="connsiteX121" fmla="*/ 562246 w 4191000"/>
                  <a:gd name="connsiteY121" fmla="*/ 216252 h 319468"/>
                  <a:gd name="connsiteX122" fmla="*/ 570628 w 4191000"/>
                  <a:gd name="connsiteY122" fmla="*/ 271402 h 319468"/>
                  <a:gd name="connsiteX123" fmla="*/ 574819 w 4191000"/>
                  <a:gd name="connsiteY123" fmla="*/ 235397 h 319468"/>
                  <a:gd name="connsiteX124" fmla="*/ 587392 w 4191000"/>
                  <a:gd name="connsiteY124" fmla="*/ 241493 h 319468"/>
                  <a:gd name="connsiteX125" fmla="*/ 591583 w 4191000"/>
                  <a:gd name="connsiteY125" fmla="*/ 276069 h 319468"/>
                  <a:gd name="connsiteX126" fmla="*/ 595774 w 4191000"/>
                  <a:gd name="connsiteY126" fmla="*/ 229873 h 319468"/>
                  <a:gd name="connsiteX127" fmla="*/ 599965 w 4191000"/>
                  <a:gd name="connsiteY127" fmla="*/ 269783 h 319468"/>
                  <a:gd name="connsiteX128" fmla="*/ 604156 w 4191000"/>
                  <a:gd name="connsiteY128" fmla="*/ 263496 h 319468"/>
                  <a:gd name="connsiteX129" fmla="*/ 608347 w 4191000"/>
                  <a:gd name="connsiteY129" fmla="*/ 283403 h 319468"/>
                  <a:gd name="connsiteX130" fmla="*/ 612538 w 4191000"/>
                  <a:gd name="connsiteY130" fmla="*/ 289880 h 319468"/>
                  <a:gd name="connsiteX131" fmla="*/ 616729 w 4191000"/>
                  <a:gd name="connsiteY131" fmla="*/ 246065 h 319468"/>
                  <a:gd name="connsiteX132" fmla="*/ 621015 w 4191000"/>
                  <a:gd name="connsiteY132" fmla="*/ 224063 h 319468"/>
                  <a:gd name="connsiteX133" fmla="*/ 625206 w 4191000"/>
                  <a:gd name="connsiteY133" fmla="*/ 262163 h 319468"/>
                  <a:gd name="connsiteX134" fmla="*/ 633588 w 4191000"/>
                  <a:gd name="connsiteY134" fmla="*/ 277879 h 319468"/>
                  <a:gd name="connsiteX135" fmla="*/ 637779 w 4191000"/>
                  <a:gd name="connsiteY135" fmla="*/ 243303 h 319468"/>
                  <a:gd name="connsiteX136" fmla="*/ 641970 w 4191000"/>
                  <a:gd name="connsiteY136" fmla="*/ 319694 h 319468"/>
                  <a:gd name="connsiteX137" fmla="*/ 646161 w 4191000"/>
                  <a:gd name="connsiteY137" fmla="*/ 298834 h 319468"/>
                  <a:gd name="connsiteX138" fmla="*/ 650352 w 4191000"/>
                  <a:gd name="connsiteY138" fmla="*/ 261020 h 319468"/>
                  <a:gd name="connsiteX139" fmla="*/ 654543 w 4191000"/>
                  <a:gd name="connsiteY139" fmla="*/ 275307 h 319468"/>
                  <a:gd name="connsiteX140" fmla="*/ 658734 w 4191000"/>
                  <a:gd name="connsiteY140" fmla="*/ 259400 h 319468"/>
                  <a:gd name="connsiteX141" fmla="*/ 671307 w 4191000"/>
                  <a:gd name="connsiteY141" fmla="*/ 222920 h 319468"/>
                  <a:gd name="connsiteX142" fmla="*/ 675498 w 4191000"/>
                  <a:gd name="connsiteY142" fmla="*/ 236350 h 319468"/>
                  <a:gd name="connsiteX143" fmla="*/ 679689 w 4191000"/>
                  <a:gd name="connsiteY143" fmla="*/ 249018 h 319468"/>
                  <a:gd name="connsiteX144" fmla="*/ 683880 w 4191000"/>
                  <a:gd name="connsiteY144" fmla="*/ 227873 h 319468"/>
                  <a:gd name="connsiteX145" fmla="*/ 688071 w 4191000"/>
                  <a:gd name="connsiteY145" fmla="*/ 268449 h 319468"/>
                  <a:gd name="connsiteX146" fmla="*/ 692262 w 4191000"/>
                  <a:gd name="connsiteY146" fmla="*/ 241779 h 319468"/>
                  <a:gd name="connsiteX147" fmla="*/ 696453 w 4191000"/>
                  <a:gd name="connsiteY147" fmla="*/ 273688 h 319468"/>
                  <a:gd name="connsiteX148" fmla="*/ 700644 w 4191000"/>
                  <a:gd name="connsiteY148" fmla="*/ 244065 h 319468"/>
                  <a:gd name="connsiteX149" fmla="*/ 704835 w 4191000"/>
                  <a:gd name="connsiteY149" fmla="*/ 267782 h 319468"/>
                  <a:gd name="connsiteX150" fmla="*/ 709026 w 4191000"/>
                  <a:gd name="connsiteY150" fmla="*/ 258067 h 319468"/>
                  <a:gd name="connsiteX151" fmla="*/ 713217 w 4191000"/>
                  <a:gd name="connsiteY151" fmla="*/ 273402 h 319468"/>
                  <a:gd name="connsiteX152" fmla="*/ 717503 w 4191000"/>
                  <a:gd name="connsiteY152" fmla="*/ 243398 h 319468"/>
                  <a:gd name="connsiteX153" fmla="*/ 721694 w 4191000"/>
                  <a:gd name="connsiteY153" fmla="*/ 244160 h 319468"/>
                  <a:gd name="connsiteX154" fmla="*/ 725885 w 4191000"/>
                  <a:gd name="connsiteY154" fmla="*/ 264068 h 319468"/>
                  <a:gd name="connsiteX155" fmla="*/ 730076 w 4191000"/>
                  <a:gd name="connsiteY155" fmla="*/ 223682 h 319468"/>
                  <a:gd name="connsiteX156" fmla="*/ 734267 w 4191000"/>
                  <a:gd name="connsiteY156" fmla="*/ 252923 h 319468"/>
                  <a:gd name="connsiteX157" fmla="*/ 738458 w 4191000"/>
                  <a:gd name="connsiteY157" fmla="*/ 295214 h 319468"/>
                  <a:gd name="connsiteX158" fmla="*/ 742649 w 4191000"/>
                  <a:gd name="connsiteY158" fmla="*/ 271688 h 319468"/>
                  <a:gd name="connsiteX159" fmla="*/ 746840 w 4191000"/>
                  <a:gd name="connsiteY159" fmla="*/ 254066 h 319468"/>
                  <a:gd name="connsiteX160" fmla="*/ 751031 w 4191000"/>
                  <a:gd name="connsiteY160" fmla="*/ 218157 h 319468"/>
                  <a:gd name="connsiteX161" fmla="*/ 755222 w 4191000"/>
                  <a:gd name="connsiteY161" fmla="*/ 256352 h 319468"/>
                  <a:gd name="connsiteX162" fmla="*/ 759413 w 4191000"/>
                  <a:gd name="connsiteY162" fmla="*/ 232730 h 319468"/>
                  <a:gd name="connsiteX163" fmla="*/ 763604 w 4191000"/>
                  <a:gd name="connsiteY163" fmla="*/ 242160 h 319468"/>
                  <a:gd name="connsiteX164" fmla="*/ 767795 w 4191000"/>
                  <a:gd name="connsiteY164" fmla="*/ 254162 h 319468"/>
                  <a:gd name="connsiteX165" fmla="*/ 771986 w 4191000"/>
                  <a:gd name="connsiteY165" fmla="*/ 226825 h 319468"/>
                  <a:gd name="connsiteX166" fmla="*/ 776177 w 4191000"/>
                  <a:gd name="connsiteY166" fmla="*/ 265306 h 319468"/>
                  <a:gd name="connsiteX167" fmla="*/ 780368 w 4191000"/>
                  <a:gd name="connsiteY167" fmla="*/ 279784 h 319468"/>
                  <a:gd name="connsiteX168" fmla="*/ 784559 w 4191000"/>
                  <a:gd name="connsiteY168" fmla="*/ 268259 h 319468"/>
                  <a:gd name="connsiteX169" fmla="*/ 788750 w 4191000"/>
                  <a:gd name="connsiteY169" fmla="*/ 252542 h 319468"/>
                  <a:gd name="connsiteX170" fmla="*/ 792941 w 4191000"/>
                  <a:gd name="connsiteY170" fmla="*/ 278831 h 319468"/>
                  <a:gd name="connsiteX171" fmla="*/ 801323 w 4191000"/>
                  <a:gd name="connsiteY171" fmla="*/ 234635 h 319468"/>
                  <a:gd name="connsiteX172" fmla="*/ 805514 w 4191000"/>
                  <a:gd name="connsiteY172" fmla="*/ 239874 h 319468"/>
                  <a:gd name="connsiteX173" fmla="*/ 809800 w 4191000"/>
                  <a:gd name="connsiteY173" fmla="*/ 246065 h 319468"/>
                  <a:gd name="connsiteX174" fmla="*/ 813991 w 4191000"/>
                  <a:gd name="connsiteY174" fmla="*/ 237683 h 319468"/>
                  <a:gd name="connsiteX175" fmla="*/ 818182 w 4191000"/>
                  <a:gd name="connsiteY175" fmla="*/ 241684 h 319468"/>
                  <a:gd name="connsiteX176" fmla="*/ 822373 w 4191000"/>
                  <a:gd name="connsiteY176" fmla="*/ 257019 h 319468"/>
                  <a:gd name="connsiteX177" fmla="*/ 830755 w 4191000"/>
                  <a:gd name="connsiteY177" fmla="*/ 270640 h 319468"/>
                  <a:gd name="connsiteX178" fmla="*/ 834946 w 4191000"/>
                  <a:gd name="connsiteY178" fmla="*/ 241779 h 319468"/>
                  <a:gd name="connsiteX179" fmla="*/ 839137 w 4191000"/>
                  <a:gd name="connsiteY179" fmla="*/ 243875 h 319468"/>
                  <a:gd name="connsiteX180" fmla="*/ 843328 w 4191000"/>
                  <a:gd name="connsiteY180" fmla="*/ 221205 h 319468"/>
                  <a:gd name="connsiteX181" fmla="*/ 851710 w 4191000"/>
                  <a:gd name="connsiteY181" fmla="*/ 265973 h 319468"/>
                  <a:gd name="connsiteX182" fmla="*/ 855901 w 4191000"/>
                  <a:gd name="connsiteY182" fmla="*/ 244827 h 319468"/>
                  <a:gd name="connsiteX183" fmla="*/ 860092 w 4191000"/>
                  <a:gd name="connsiteY183" fmla="*/ 279308 h 319468"/>
                  <a:gd name="connsiteX184" fmla="*/ 864283 w 4191000"/>
                  <a:gd name="connsiteY184" fmla="*/ 245970 h 319468"/>
                  <a:gd name="connsiteX185" fmla="*/ 868474 w 4191000"/>
                  <a:gd name="connsiteY185" fmla="*/ 227968 h 319468"/>
                  <a:gd name="connsiteX186" fmla="*/ 872665 w 4191000"/>
                  <a:gd name="connsiteY186" fmla="*/ 240160 h 319468"/>
                  <a:gd name="connsiteX187" fmla="*/ 876856 w 4191000"/>
                  <a:gd name="connsiteY187" fmla="*/ 260829 h 319468"/>
                  <a:gd name="connsiteX188" fmla="*/ 881047 w 4191000"/>
                  <a:gd name="connsiteY188" fmla="*/ 220348 h 319468"/>
                  <a:gd name="connsiteX189" fmla="*/ 885238 w 4191000"/>
                  <a:gd name="connsiteY189" fmla="*/ 259686 h 319468"/>
                  <a:gd name="connsiteX190" fmla="*/ 893620 w 4191000"/>
                  <a:gd name="connsiteY190" fmla="*/ 229492 h 319468"/>
                  <a:gd name="connsiteX191" fmla="*/ 897811 w 4191000"/>
                  <a:gd name="connsiteY191" fmla="*/ 249590 h 319468"/>
                  <a:gd name="connsiteX192" fmla="*/ 906289 w 4191000"/>
                  <a:gd name="connsiteY192" fmla="*/ 303215 h 319468"/>
                  <a:gd name="connsiteX193" fmla="*/ 910480 w 4191000"/>
                  <a:gd name="connsiteY193" fmla="*/ 223301 h 319468"/>
                  <a:gd name="connsiteX194" fmla="*/ 914670 w 4191000"/>
                  <a:gd name="connsiteY194" fmla="*/ 273402 h 319468"/>
                  <a:gd name="connsiteX195" fmla="*/ 918862 w 4191000"/>
                  <a:gd name="connsiteY195" fmla="*/ 269592 h 319468"/>
                  <a:gd name="connsiteX196" fmla="*/ 923053 w 4191000"/>
                  <a:gd name="connsiteY196" fmla="*/ 225777 h 319468"/>
                  <a:gd name="connsiteX197" fmla="*/ 927243 w 4191000"/>
                  <a:gd name="connsiteY197" fmla="*/ 205965 h 319468"/>
                  <a:gd name="connsiteX198" fmla="*/ 931435 w 4191000"/>
                  <a:gd name="connsiteY198" fmla="*/ 244541 h 319468"/>
                  <a:gd name="connsiteX199" fmla="*/ 939817 w 4191000"/>
                  <a:gd name="connsiteY199" fmla="*/ 254828 h 319468"/>
                  <a:gd name="connsiteX200" fmla="*/ 944008 w 4191000"/>
                  <a:gd name="connsiteY200" fmla="*/ 244351 h 319468"/>
                  <a:gd name="connsiteX201" fmla="*/ 956581 w 4191000"/>
                  <a:gd name="connsiteY201" fmla="*/ 273402 h 319468"/>
                  <a:gd name="connsiteX202" fmla="*/ 960772 w 4191000"/>
                  <a:gd name="connsiteY202" fmla="*/ 271116 h 319468"/>
                  <a:gd name="connsiteX203" fmla="*/ 964963 w 4191000"/>
                  <a:gd name="connsiteY203" fmla="*/ 250256 h 319468"/>
                  <a:gd name="connsiteX204" fmla="*/ 969154 w 4191000"/>
                  <a:gd name="connsiteY204" fmla="*/ 255876 h 319468"/>
                  <a:gd name="connsiteX205" fmla="*/ 973345 w 4191000"/>
                  <a:gd name="connsiteY205" fmla="*/ 293309 h 319468"/>
                  <a:gd name="connsiteX206" fmla="*/ 981727 w 4191000"/>
                  <a:gd name="connsiteY206" fmla="*/ 225872 h 319468"/>
                  <a:gd name="connsiteX207" fmla="*/ 985918 w 4191000"/>
                  <a:gd name="connsiteY207" fmla="*/ 232159 h 319468"/>
                  <a:gd name="connsiteX208" fmla="*/ 994300 w 4191000"/>
                  <a:gd name="connsiteY208" fmla="*/ 273688 h 319468"/>
                  <a:gd name="connsiteX209" fmla="*/ 998491 w 4191000"/>
                  <a:gd name="connsiteY209" fmla="*/ 243113 h 319468"/>
                  <a:gd name="connsiteX210" fmla="*/ 1006968 w 4191000"/>
                  <a:gd name="connsiteY210" fmla="*/ 256543 h 319468"/>
                  <a:gd name="connsiteX211" fmla="*/ 1011159 w 4191000"/>
                  <a:gd name="connsiteY211" fmla="*/ 233492 h 319468"/>
                  <a:gd name="connsiteX212" fmla="*/ 1015350 w 4191000"/>
                  <a:gd name="connsiteY212" fmla="*/ 272069 h 319468"/>
                  <a:gd name="connsiteX213" fmla="*/ 1019541 w 4191000"/>
                  <a:gd name="connsiteY213" fmla="*/ 223967 h 319468"/>
                  <a:gd name="connsiteX214" fmla="*/ 1023732 w 4191000"/>
                  <a:gd name="connsiteY214" fmla="*/ 248161 h 319468"/>
                  <a:gd name="connsiteX215" fmla="*/ 1027923 w 4191000"/>
                  <a:gd name="connsiteY215" fmla="*/ 218538 h 319468"/>
                  <a:gd name="connsiteX216" fmla="*/ 1032114 w 4191000"/>
                  <a:gd name="connsiteY216" fmla="*/ 217967 h 319468"/>
                  <a:gd name="connsiteX217" fmla="*/ 1036305 w 4191000"/>
                  <a:gd name="connsiteY217" fmla="*/ 233302 h 319468"/>
                  <a:gd name="connsiteX218" fmla="*/ 1040496 w 4191000"/>
                  <a:gd name="connsiteY218" fmla="*/ 241493 h 319468"/>
                  <a:gd name="connsiteX219" fmla="*/ 1044687 w 4191000"/>
                  <a:gd name="connsiteY219" fmla="*/ 187677 h 319468"/>
                  <a:gd name="connsiteX220" fmla="*/ 1048878 w 4191000"/>
                  <a:gd name="connsiteY220" fmla="*/ 266925 h 319468"/>
                  <a:gd name="connsiteX221" fmla="*/ 1053069 w 4191000"/>
                  <a:gd name="connsiteY221" fmla="*/ 256638 h 319468"/>
                  <a:gd name="connsiteX222" fmla="*/ 1057260 w 4191000"/>
                  <a:gd name="connsiteY222" fmla="*/ 255686 h 319468"/>
                  <a:gd name="connsiteX223" fmla="*/ 1061451 w 4191000"/>
                  <a:gd name="connsiteY223" fmla="*/ 262258 h 319468"/>
                  <a:gd name="connsiteX224" fmla="*/ 1065642 w 4191000"/>
                  <a:gd name="connsiteY224" fmla="*/ 236064 h 319468"/>
                  <a:gd name="connsiteX225" fmla="*/ 1074024 w 4191000"/>
                  <a:gd name="connsiteY225" fmla="*/ 282165 h 319468"/>
                  <a:gd name="connsiteX226" fmla="*/ 1078215 w 4191000"/>
                  <a:gd name="connsiteY226" fmla="*/ 232159 h 319468"/>
                  <a:gd name="connsiteX227" fmla="*/ 1082406 w 4191000"/>
                  <a:gd name="connsiteY227" fmla="*/ 250828 h 319468"/>
                  <a:gd name="connsiteX228" fmla="*/ 1086597 w 4191000"/>
                  <a:gd name="connsiteY228" fmla="*/ 230825 h 319468"/>
                  <a:gd name="connsiteX229" fmla="*/ 1090788 w 4191000"/>
                  <a:gd name="connsiteY229" fmla="*/ 258924 h 319468"/>
                  <a:gd name="connsiteX230" fmla="*/ 1094979 w 4191000"/>
                  <a:gd name="connsiteY230" fmla="*/ 221110 h 319468"/>
                  <a:gd name="connsiteX231" fmla="*/ 1099265 w 4191000"/>
                  <a:gd name="connsiteY231" fmla="*/ 258067 h 319468"/>
                  <a:gd name="connsiteX232" fmla="*/ 1103456 w 4191000"/>
                  <a:gd name="connsiteY232" fmla="*/ 235397 h 319468"/>
                  <a:gd name="connsiteX233" fmla="*/ 1107647 w 4191000"/>
                  <a:gd name="connsiteY233" fmla="*/ 247304 h 319468"/>
                  <a:gd name="connsiteX234" fmla="*/ 1111838 w 4191000"/>
                  <a:gd name="connsiteY234" fmla="*/ 252923 h 319468"/>
                  <a:gd name="connsiteX235" fmla="*/ 1116029 w 4191000"/>
                  <a:gd name="connsiteY235" fmla="*/ 213966 h 319468"/>
                  <a:gd name="connsiteX236" fmla="*/ 1120220 w 4191000"/>
                  <a:gd name="connsiteY236" fmla="*/ 206632 h 319468"/>
                  <a:gd name="connsiteX237" fmla="*/ 1124411 w 4191000"/>
                  <a:gd name="connsiteY237" fmla="*/ 237683 h 319468"/>
                  <a:gd name="connsiteX238" fmla="*/ 1128602 w 4191000"/>
                  <a:gd name="connsiteY238" fmla="*/ 243970 h 319468"/>
                  <a:gd name="connsiteX239" fmla="*/ 1132793 w 4191000"/>
                  <a:gd name="connsiteY239" fmla="*/ 206251 h 319468"/>
                  <a:gd name="connsiteX240" fmla="*/ 1136984 w 4191000"/>
                  <a:gd name="connsiteY240" fmla="*/ 227587 h 319468"/>
                  <a:gd name="connsiteX241" fmla="*/ 1141175 w 4191000"/>
                  <a:gd name="connsiteY241" fmla="*/ 182915 h 319468"/>
                  <a:gd name="connsiteX242" fmla="*/ 1145366 w 4191000"/>
                  <a:gd name="connsiteY242" fmla="*/ 281022 h 319468"/>
                  <a:gd name="connsiteX243" fmla="*/ 1149557 w 4191000"/>
                  <a:gd name="connsiteY243" fmla="*/ 200917 h 319468"/>
                  <a:gd name="connsiteX244" fmla="*/ 1157939 w 4191000"/>
                  <a:gd name="connsiteY244" fmla="*/ 250447 h 319468"/>
                  <a:gd name="connsiteX245" fmla="*/ 1162130 w 4191000"/>
                  <a:gd name="connsiteY245" fmla="*/ 222348 h 319468"/>
                  <a:gd name="connsiteX246" fmla="*/ 1166321 w 4191000"/>
                  <a:gd name="connsiteY246" fmla="*/ 246542 h 319468"/>
                  <a:gd name="connsiteX247" fmla="*/ 1170512 w 4191000"/>
                  <a:gd name="connsiteY247" fmla="*/ 232540 h 319468"/>
                  <a:gd name="connsiteX248" fmla="*/ 1174703 w 4191000"/>
                  <a:gd name="connsiteY248" fmla="*/ 225301 h 319468"/>
                  <a:gd name="connsiteX249" fmla="*/ 1183085 w 4191000"/>
                  <a:gd name="connsiteY249" fmla="*/ 238826 h 319468"/>
                  <a:gd name="connsiteX250" fmla="*/ 1187276 w 4191000"/>
                  <a:gd name="connsiteY250" fmla="*/ 202155 h 319468"/>
                  <a:gd name="connsiteX251" fmla="*/ 1195753 w 4191000"/>
                  <a:gd name="connsiteY251" fmla="*/ 229968 h 319468"/>
                  <a:gd name="connsiteX252" fmla="*/ 1199944 w 4191000"/>
                  <a:gd name="connsiteY252" fmla="*/ 208156 h 319468"/>
                  <a:gd name="connsiteX253" fmla="*/ 1204135 w 4191000"/>
                  <a:gd name="connsiteY253" fmla="*/ 214728 h 319468"/>
                  <a:gd name="connsiteX254" fmla="*/ 1208326 w 4191000"/>
                  <a:gd name="connsiteY254" fmla="*/ 237779 h 319468"/>
                  <a:gd name="connsiteX255" fmla="*/ 1212517 w 4191000"/>
                  <a:gd name="connsiteY255" fmla="*/ 222158 h 319468"/>
                  <a:gd name="connsiteX256" fmla="*/ 1216708 w 4191000"/>
                  <a:gd name="connsiteY256" fmla="*/ 261782 h 319468"/>
                  <a:gd name="connsiteX257" fmla="*/ 1220899 w 4191000"/>
                  <a:gd name="connsiteY257" fmla="*/ 226063 h 319468"/>
                  <a:gd name="connsiteX258" fmla="*/ 1225090 w 4191000"/>
                  <a:gd name="connsiteY258" fmla="*/ 268068 h 319468"/>
                  <a:gd name="connsiteX259" fmla="*/ 1229281 w 4191000"/>
                  <a:gd name="connsiteY259" fmla="*/ 202060 h 319468"/>
                  <a:gd name="connsiteX260" fmla="*/ 1233472 w 4191000"/>
                  <a:gd name="connsiteY260" fmla="*/ 228730 h 319468"/>
                  <a:gd name="connsiteX261" fmla="*/ 1237663 w 4191000"/>
                  <a:gd name="connsiteY261" fmla="*/ 261401 h 319468"/>
                  <a:gd name="connsiteX262" fmla="*/ 1250236 w 4191000"/>
                  <a:gd name="connsiteY262" fmla="*/ 192630 h 319468"/>
                  <a:gd name="connsiteX263" fmla="*/ 1254427 w 4191000"/>
                  <a:gd name="connsiteY263" fmla="*/ 220062 h 319468"/>
                  <a:gd name="connsiteX264" fmla="*/ 1258618 w 4191000"/>
                  <a:gd name="connsiteY264" fmla="*/ 233588 h 319468"/>
                  <a:gd name="connsiteX265" fmla="*/ 1262809 w 4191000"/>
                  <a:gd name="connsiteY265" fmla="*/ 215585 h 319468"/>
                  <a:gd name="connsiteX266" fmla="*/ 1267000 w 4191000"/>
                  <a:gd name="connsiteY266" fmla="*/ 186534 h 319468"/>
                  <a:gd name="connsiteX267" fmla="*/ 1271191 w 4191000"/>
                  <a:gd name="connsiteY267" fmla="*/ 221205 h 319468"/>
                  <a:gd name="connsiteX268" fmla="*/ 1275382 w 4191000"/>
                  <a:gd name="connsiteY268" fmla="*/ 203870 h 319468"/>
                  <a:gd name="connsiteX269" fmla="*/ 1279573 w 4191000"/>
                  <a:gd name="connsiteY269" fmla="*/ 241017 h 319468"/>
                  <a:gd name="connsiteX270" fmla="*/ 1283764 w 4191000"/>
                  <a:gd name="connsiteY270" fmla="*/ 182438 h 319468"/>
                  <a:gd name="connsiteX271" fmla="*/ 1288051 w 4191000"/>
                  <a:gd name="connsiteY271" fmla="*/ 223586 h 319468"/>
                  <a:gd name="connsiteX272" fmla="*/ 1292242 w 4191000"/>
                  <a:gd name="connsiteY272" fmla="*/ 216633 h 319468"/>
                  <a:gd name="connsiteX273" fmla="*/ 1296433 w 4191000"/>
                  <a:gd name="connsiteY273" fmla="*/ 252638 h 319468"/>
                  <a:gd name="connsiteX274" fmla="*/ 1300623 w 4191000"/>
                  <a:gd name="connsiteY274" fmla="*/ 223872 h 319468"/>
                  <a:gd name="connsiteX275" fmla="*/ 1304815 w 4191000"/>
                  <a:gd name="connsiteY275" fmla="*/ 247208 h 319468"/>
                  <a:gd name="connsiteX276" fmla="*/ 1309006 w 4191000"/>
                  <a:gd name="connsiteY276" fmla="*/ 213871 h 319468"/>
                  <a:gd name="connsiteX277" fmla="*/ 1313197 w 4191000"/>
                  <a:gd name="connsiteY277" fmla="*/ 225587 h 319468"/>
                  <a:gd name="connsiteX278" fmla="*/ 1317388 w 4191000"/>
                  <a:gd name="connsiteY278" fmla="*/ 250542 h 319468"/>
                  <a:gd name="connsiteX279" fmla="*/ 1329961 w 4191000"/>
                  <a:gd name="connsiteY279" fmla="*/ 190725 h 319468"/>
                  <a:gd name="connsiteX280" fmla="*/ 1334152 w 4191000"/>
                  <a:gd name="connsiteY280" fmla="*/ 219491 h 319468"/>
                  <a:gd name="connsiteX281" fmla="*/ 1342534 w 4191000"/>
                  <a:gd name="connsiteY281" fmla="*/ 225206 h 319468"/>
                  <a:gd name="connsiteX282" fmla="*/ 1346725 w 4191000"/>
                  <a:gd name="connsiteY282" fmla="*/ 237493 h 319468"/>
                  <a:gd name="connsiteX283" fmla="*/ 1350916 w 4191000"/>
                  <a:gd name="connsiteY283" fmla="*/ 165484 h 319468"/>
                  <a:gd name="connsiteX284" fmla="*/ 1355107 w 4191000"/>
                  <a:gd name="connsiteY284" fmla="*/ 193487 h 319468"/>
                  <a:gd name="connsiteX285" fmla="*/ 1359298 w 4191000"/>
                  <a:gd name="connsiteY285" fmla="*/ 206918 h 319468"/>
                  <a:gd name="connsiteX286" fmla="*/ 1363489 w 4191000"/>
                  <a:gd name="connsiteY286" fmla="*/ 243303 h 319468"/>
                  <a:gd name="connsiteX287" fmla="*/ 1367680 w 4191000"/>
                  <a:gd name="connsiteY287" fmla="*/ 158626 h 319468"/>
                  <a:gd name="connsiteX288" fmla="*/ 1371871 w 4191000"/>
                  <a:gd name="connsiteY288" fmla="*/ 237398 h 319468"/>
                  <a:gd name="connsiteX289" fmla="*/ 1376062 w 4191000"/>
                  <a:gd name="connsiteY289" fmla="*/ 221396 h 319468"/>
                  <a:gd name="connsiteX290" fmla="*/ 1380253 w 4191000"/>
                  <a:gd name="connsiteY290" fmla="*/ 244256 h 319468"/>
                  <a:gd name="connsiteX291" fmla="*/ 1384539 w 4191000"/>
                  <a:gd name="connsiteY291" fmla="*/ 169770 h 319468"/>
                  <a:gd name="connsiteX292" fmla="*/ 1388730 w 4191000"/>
                  <a:gd name="connsiteY292" fmla="*/ 181295 h 319468"/>
                  <a:gd name="connsiteX293" fmla="*/ 1392921 w 4191000"/>
                  <a:gd name="connsiteY293" fmla="*/ 213776 h 319468"/>
                  <a:gd name="connsiteX294" fmla="*/ 1409685 w 4191000"/>
                  <a:gd name="connsiteY294" fmla="*/ 198631 h 319468"/>
                  <a:gd name="connsiteX295" fmla="*/ 1413876 w 4191000"/>
                  <a:gd name="connsiteY295" fmla="*/ 179390 h 319468"/>
                  <a:gd name="connsiteX296" fmla="*/ 1418067 w 4191000"/>
                  <a:gd name="connsiteY296" fmla="*/ 181010 h 319468"/>
                  <a:gd name="connsiteX297" fmla="*/ 1422258 w 4191000"/>
                  <a:gd name="connsiteY297" fmla="*/ 208537 h 319468"/>
                  <a:gd name="connsiteX298" fmla="*/ 1426449 w 4191000"/>
                  <a:gd name="connsiteY298" fmla="*/ 216443 h 319468"/>
                  <a:gd name="connsiteX299" fmla="*/ 1430640 w 4191000"/>
                  <a:gd name="connsiteY299" fmla="*/ 242541 h 319468"/>
                  <a:gd name="connsiteX300" fmla="*/ 1439022 w 4191000"/>
                  <a:gd name="connsiteY300" fmla="*/ 175866 h 319468"/>
                  <a:gd name="connsiteX301" fmla="*/ 1443213 w 4191000"/>
                  <a:gd name="connsiteY301" fmla="*/ 218729 h 319468"/>
                  <a:gd name="connsiteX302" fmla="*/ 1455786 w 4191000"/>
                  <a:gd name="connsiteY302" fmla="*/ 180724 h 319468"/>
                  <a:gd name="connsiteX303" fmla="*/ 1459977 w 4191000"/>
                  <a:gd name="connsiteY303" fmla="*/ 200726 h 319468"/>
                  <a:gd name="connsiteX304" fmla="*/ 1464168 w 4191000"/>
                  <a:gd name="connsiteY304" fmla="*/ 224729 h 319468"/>
                  <a:gd name="connsiteX305" fmla="*/ 1468359 w 4191000"/>
                  <a:gd name="connsiteY305" fmla="*/ 188058 h 319468"/>
                  <a:gd name="connsiteX306" fmla="*/ 1472550 w 4191000"/>
                  <a:gd name="connsiteY306" fmla="*/ 210632 h 319468"/>
                  <a:gd name="connsiteX307" fmla="*/ 1476836 w 4191000"/>
                  <a:gd name="connsiteY307" fmla="*/ 181105 h 319468"/>
                  <a:gd name="connsiteX308" fmla="*/ 1481027 w 4191000"/>
                  <a:gd name="connsiteY308" fmla="*/ 177676 h 319468"/>
                  <a:gd name="connsiteX309" fmla="*/ 1485218 w 4191000"/>
                  <a:gd name="connsiteY309" fmla="*/ 151577 h 319468"/>
                  <a:gd name="connsiteX310" fmla="*/ 1497791 w 4191000"/>
                  <a:gd name="connsiteY310" fmla="*/ 235397 h 319468"/>
                  <a:gd name="connsiteX311" fmla="*/ 1501982 w 4191000"/>
                  <a:gd name="connsiteY311" fmla="*/ 180152 h 319468"/>
                  <a:gd name="connsiteX312" fmla="*/ 1506173 w 4191000"/>
                  <a:gd name="connsiteY312" fmla="*/ 187106 h 319468"/>
                  <a:gd name="connsiteX313" fmla="*/ 1510364 w 4191000"/>
                  <a:gd name="connsiteY313" fmla="*/ 163579 h 319468"/>
                  <a:gd name="connsiteX314" fmla="*/ 1522937 w 4191000"/>
                  <a:gd name="connsiteY314" fmla="*/ 208442 h 319468"/>
                  <a:gd name="connsiteX315" fmla="*/ 1527128 w 4191000"/>
                  <a:gd name="connsiteY315" fmla="*/ 139766 h 319468"/>
                  <a:gd name="connsiteX316" fmla="*/ 1531319 w 4191000"/>
                  <a:gd name="connsiteY316" fmla="*/ 166532 h 319468"/>
                  <a:gd name="connsiteX317" fmla="*/ 1535510 w 4191000"/>
                  <a:gd name="connsiteY317" fmla="*/ 150149 h 319468"/>
                  <a:gd name="connsiteX318" fmla="*/ 1539701 w 4191000"/>
                  <a:gd name="connsiteY318" fmla="*/ 139290 h 319468"/>
                  <a:gd name="connsiteX319" fmla="*/ 1552274 w 4191000"/>
                  <a:gd name="connsiteY319" fmla="*/ 200155 h 319468"/>
                  <a:gd name="connsiteX320" fmla="*/ 1556465 w 4191000"/>
                  <a:gd name="connsiteY320" fmla="*/ 173866 h 319468"/>
                  <a:gd name="connsiteX321" fmla="*/ 1564847 w 4191000"/>
                  <a:gd name="connsiteY321" fmla="*/ 157959 h 319468"/>
                  <a:gd name="connsiteX322" fmla="*/ 1569038 w 4191000"/>
                  <a:gd name="connsiteY322" fmla="*/ 183772 h 319468"/>
                  <a:gd name="connsiteX323" fmla="*/ 1577515 w 4191000"/>
                  <a:gd name="connsiteY323" fmla="*/ 121859 h 319468"/>
                  <a:gd name="connsiteX324" fmla="*/ 1581706 w 4191000"/>
                  <a:gd name="connsiteY324" fmla="*/ 149863 h 319468"/>
                  <a:gd name="connsiteX325" fmla="*/ 1585897 w 4191000"/>
                  <a:gd name="connsiteY325" fmla="*/ 121574 h 319468"/>
                  <a:gd name="connsiteX326" fmla="*/ 1590088 w 4191000"/>
                  <a:gd name="connsiteY326" fmla="*/ 176533 h 319468"/>
                  <a:gd name="connsiteX327" fmla="*/ 1598470 w 4191000"/>
                  <a:gd name="connsiteY327" fmla="*/ 146529 h 319468"/>
                  <a:gd name="connsiteX328" fmla="*/ 1602661 w 4191000"/>
                  <a:gd name="connsiteY328" fmla="*/ 151577 h 319468"/>
                  <a:gd name="connsiteX329" fmla="*/ 1606852 w 4191000"/>
                  <a:gd name="connsiteY329" fmla="*/ 169103 h 319468"/>
                  <a:gd name="connsiteX330" fmla="*/ 1611043 w 4191000"/>
                  <a:gd name="connsiteY330" fmla="*/ 147386 h 319468"/>
                  <a:gd name="connsiteX331" fmla="*/ 1615234 w 4191000"/>
                  <a:gd name="connsiteY331" fmla="*/ 131765 h 319468"/>
                  <a:gd name="connsiteX332" fmla="*/ 1619425 w 4191000"/>
                  <a:gd name="connsiteY332" fmla="*/ 148910 h 319468"/>
                  <a:gd name="connsiteX333" fmla="*/ 1623616 w 4191000"/>
                  <a:gd name="connsiteY333" fmla="*/ 183296 h 319468"/>
                  <a:gd name="connsiteX334" fmla="*/ 1627807 w 4191000"/>
                  <a:gd name="connsiteY334" fmla="*/ 130527 h 319468"/>
                  <a:gd name="connsiteX335" fmla="*/ 1636189 w 4191000"/>
                  <a:gd name="connsiteY335" fmla="*/ 159007 h 319468"/>
                  <a:gd name="connsiteX336" fmla="*/ 1640380 w 4191000"/>
                  <a:gd name="connsiteY336" fmla="*/ 134813 h 319468"/>
                  <a:gd name="connsiteX337" fmla="*/ 1644571 w 4191000"/>
                  <a:gd name="connsiteY337" fmla="*/ 113382 h 319468"/>
                  <a:gd name="connsiteX338" fmla="*/ 1648762 w 4191000"/>
                  <a:gd name="connsiteY338" fmla="*/ 124812 h 319468"/>
                  <a:gd name="connsiteX339" fmla="*/ 1652953 w 4191000"/>
                  <a:gd name="connsiteY339" fmla="*/ 117192 h 319468"/>
                  <a:gd name="connsiteX340" fmla="*/ 1661335 w 4191000"/>
                  <a:gd name="connsiteY340" fmla="*/ 159864 h 319468"/>
                  <a:gd name="connsiteX341" fmla="*/ 1665526 w 4191000"/>
                  <a:gd name="connsiteY341" fmla="*/ 141005 h 319468"/>
                  <a:gd name="connsiteX342" fmla="*/ 1674004 w 4191000"/>
                  <a:gd name="connsiteY342" fmla="*/ 101000 h 319468"/>
                  <a:gd name="connsiteX343" fmla="*/ 1678194 w 4191000"/>
                  <a:gd name="connsiteY343" fmla="*/ 137004 h 319468"/>
                  <a:gd name="connsiteX344" fmla="*/ 1682386 w 4191000"/>
                  <a:gd name="connsiteY344" fmla="*/ 151577 h 319468"/>
                  <a:gd name="connsiteX345" fmla="*/ 1686577 w 4191000"/>
                  <a:gd name="connsiteY345" fmla="*/ 118621 h 319468"/>
                  <a:gd name="connsiteX346" fmla="*/ 1690768 w 4191000"/>
                  <a:gd name="connsiteY346" fmla="*/ 90236 h 319468"/>
                  <a:gd name="connsiteX347" fmla="*/ 1694959 w 4191000"/>
                  <a:gd name="connsiteY347" fmla="*/ 161483 h 319468"/>
                  <a:gd name="connsiteX348" fmla="*/ 1703341 w 4191000"/>
                  <a:gd name="connsiteY348" fmla="*/ 121859 h 319468"/>
                  <a:gd name="connsiteX349" fmla="*/ 1707532 w 4191000"/>
                  <a:gd name="connsiteY349" fmla="*/ 117383 h 319468"/>
                  <a:gd name="connsiteX350" fmla="*/ 1711723 w 4191000"/>
                  <a:gd name="connsiteY350" fmla="*/ 86236 h 319468"/>
                  <a:gd name="connsiteX351" fmla="*/ 1715914 w 4191000"/>
                  <a:gd name="connsiteY351" fmla="*/ 87474 h 319468"/>
                  <a:gd name="connsiteX352" fmla="*/ 1720105 w 4191000"/>
                  <a:gd name="connsiteY352" fmla="*/ 148148 h 319468"/>
                  <a:gd name="connsiteX353" fmla="*/ 1728487 w 4191000"/>
                  <a:gd name="connsiteY353" fmla="*/ 95475 h 319468"/>
                  <a:gd name="connsiteX354" fmla="*/ 1732678 w 4191000"/>
                  <a:gd name="connsiteY354" fmla="*/ 124431 h 319468"/>
                  <a:gd name="connsiteX355" fmla="*/ 1736869 w 4191000"/>
                  <a:gd name="connsiteY355" fmla="*/ 154911 h 319468"/>
                  <a:gd name="connsiteX356" fmla="*/ 1741060 w 4191000"/>
                  <a:gd name="connsiteY356" fmla="*/ 106238 h 319468"/>
                  <a:gd name="connsiteX357" fmla="*/ 1745251 w 4191000"/>
                  <a:gd name="connsiteY357" fmla="*/ 150815 h 319468"/>
                  <a:gd name="connsiteX358" fmla="*/ 1749442 w 4191000"/>
                  <a:gd name="connsiteY358" fmla="*/ 138433 h 319468"/>
                  <a:gd name="connsiteX359" fmla="*/ 1753633 w 4191000"/>
                  <a:gd name="connsiteY359" fmla="*/ 116811 h 319468"/>
                  <a:gd name="connsiteX360" fmla="*/ 1762015 w 4191000"/>
                  <a:gd name="connsiteY360" fmla="*/ 83664 h 319468"/>
                  <a:gd name="connsiteX361" fmla="*/ 1766301 w 4191000"/>
                  <a:gd name="connsiteY361" fmla="*/ 114811 h 319468"/>
                  <a:gd name="connsiteX362" fmla="*/ 1770492 w 4191000"/>
                  <a:gd name="connsiteY362" fmla="*/ 133289 h 319468"/>
                  <a:gd name="connsiteX363" fmla="*/ 1774683 w 4191000"/>
                  <a:gd name="connsiteY363" fmla="*/ 81950 h 319468"/>
                  <a:gd name="connsiteX364" fmla="*/ 1778874 w 4191000"/>
                  <a:gd name="connsiteY364" fmla="*/ 81283 h 319468"/>
                  <a:gd name="connsiteX365" fmla="*/ 1783065 w 4191000"/>
                  <a:gd name="connsiteY365" fmla="*/ 120145 h 319468"/>
                  <a:gd name="connsiteX366" fmla="*/ 1787256 w 4191000"/>
                  <a:gd name="connsiteY366" fmla="*/ 88427 h 319468"/>
                  <a:gd name="connsiteX367" fmla="*/ 1791447 w 4191000"/>
                  <a:gd name="connsiteY367" fmla="*/ 106810 h 319468"/>
                  <a:gd name="connsiteX368" fmla="*/ 1795638 w 4191000"/>
                  <a:gd name="connsiteY368" fmla="*/ 119002 h 319468"/>
                  <a:gd name="connsiteX369" fmla="*/ 1804020 w 4191000"/>
                  <a:gd name="connsiteY369" fmla="*/ 42707 h 319468"/>
                  <a:gd name="connsiteX370" fmla="*/ 1808211 w 4191000"/>
                  <a:gd name="connsiteY370" fmla="*/ 100619 h 319468"/>
                  <a:gd name="connsiteX371" fmla="*/ 1812402 w 4191000"/>
                  <a:gd name="connsiteY371" fmla="*/ 109763 h 319468"/>
                  <a:gd name="connsiteX372" fmla="*/ 1816593 w 4191000"/>
                  <a:gd name="connsiteY372" fmla="*/ 87665 h 319468"/>
                  <a:gd name="connsiteX373" fmla="*/ 1820784 w 4191000"/>
                  <a:gd name="connsiteY373" fmla="*/ 78330 h 319468"/>
                  <a:gd name="connsiteX374" fmla="*/ 1824975 w 4191000"/>
                  <a:gd name="connsiteY374" fmla="*/ 97285 h 319468"/>
                  <a:gd name="connsiteX375" fmla="*/ 1829166 w 4191000"/>
                  <a:gd name="connsiteY375" fmla="*/ 100238 h 319468"/>
                  <a:gd name="connsiteX376" fmla="*/ 1833357 w 4191000"/>
                  <a:gd name="connsiteY376" fmla="*/ 90808 h 319468"/>
                  <a:gd name="connsiteX377" fmla="*/ 1837548 w 4191000"/>
                  <a:gd name="connsiteY377" fmla="*/ 77949 h 319468"/>
                  <a:gd name="connsiteX378" fmla="*/ 1841739 w 4191000"/>
                  <a:gd name="connsiteY378" fmla="*/ 100904 h 319468"/>
                  <a:gd name="connsiteX379" fmla="*/ 1845930 w 4191000"/>
                  <a:gd name="connsiteY379" fmla="*/ 108810 h 319468"/>
                  <a:gd name="connsiteX380" fmla="*/ 1850121 w 4191000"/>
                  <a:gd name="connsiteY380" fmla="*/ 78997 h 319468"/>
                  <a:gd name="connsiteX381" fmla="*/ 1858598 w 4191000"/>
                  <a:gd name="connsiteY381" fmla="*/ 50993 h 319468"/>
                  <a:gd name="connsiteX382" fmla="*/ 1862789 w 4191000"/>
                  <a:gd name="connsiteY382" fmla="*/ 74139 h 319468"/>
                  <a:gd name="connsiteX383" fmla="*/ 1866980 w 4191000"/>
                  <a:gd name="connsiteY383" fmla="*/ 38706 h 319468"/>
                  <a:gd name="connsiteX384" fmla="*/ 1871171 w 4191000"/>
                  <a:gd name="connsiteY384" fmla="*/ 55565 h 319468"/>
                  <a:gd name="connsiteX385" fmla="*/ 1875362 w 4191000"/>
                  <a:gd name="connsiteY385" fmla="*/ 94142 h 319468"/>
                  <a:gd name="connsiteX386" fmla="*/ 1883744 w 4191000"/>
                  <a:gd name="connsiteY386" fmla="*/ 42516 h 319468"/>
                  <a:gd name="connsiteX387" fmla="*/ 1887935 w 4191000"/>
                  <a:gd name="connsiteY387" fmla="*/ 76901 h 319468"/>
                  <a:gd name="connsiteX388" fmla="*/ 1892126 w 4191000"/>
                  <a:gd name="connsiteY388" fmla="*/ 79473 h 319468"/>
                  <a:gd name="connsiteX389" fmla="*/ 1896317 w 4191000"/>
                  <a:gd name="connsiteY389" fmla="*/ 63471 h 319468"/>
                  <a:gd name="connsiteX390" fmla="*/ 1900508 w 4191000"/>
                  <a:gd name="connsiteY390" fmla="*/ 75187 h 319468"/>
                  <a:gd name="connsiteX391" fmla="*/ 1904699 w 4191000"/>
                  <a:gd name="connsiteY391" fmla="*/ 61376 h 319468"/>
                  <a:gd name="connsiteX392" fmla="*/ 1917272 w 4191000"/>
                  <a:gd name="connsiteY392" fmla="*/ 8512 h 319468"/>
                  <a:gd name="connsiteX393" fmla="*/ 1921463 w 4191000"/>
                  <a:gd name="connsiteY393" fmla="*/ 68900 h 319468"/>
                  <a:gd name="connsiteX394" fmla="*/ 1934036 w 4191000"/>
                  <a:gd name="connsiteY394" fmla="*/ 37468 h 319468"/>
                  <a:gd name="connsiteX395" fmla="*/ 1938227 w 4191000"/>
                  <a:gd name="connsiteY395" fmla="*/ 46517 h 319468"/>
                  <a:gd name="connsiteX396" fmla="*/ 1946609 w 4191000"/>
                  <a:gd name="connsiteY396" fmla="*/ 77378 h 319468"/>
                  <a:gd name="connsiteX397" fmla="*/ 1950800 w 4191000"/>
                  <a:gd name="connsiteY397" fmla="*/ 72234 h 319468"/>
                  <a:gd name="connsiteX398" fmla="*/ 1959277 w 4191000"/>
                  <a:gd name="connsiteY398" fmla="*/ 31848 h 319468"/>
                  <a:gd name="connsiteX399" fmla="*/ 1963468 w 4191000"/>
                  <a:gd name="connsiteY399" fmla="*/ 57089 h 319468"/>
                  <a:gd name="connsiteX400" fmla="*/ 1967659 w 4191000"/>
                  <a:gd name="connsiteY400" fmla="*/ 28800 h 319468"/>
                  <a:gd name="connsiteX401" fmla="*/ 1971850 w 4191000"/>
                  <a:gd name="connsiteY401" fmla="*/ 37563 h 319468"/>
                  <a:gd name="connsiteX402" fmla="*/ 1976041 w 4191000"/>
                  <a:gd name="connsiteY402" fmla="*/ 82616 h 319468"/>
                  <a:gd name="connsiteX403" fmla="*/ 1980232 w 4191000"/>
                  <a:gd name="connsiteY403" fmla="*/ 1749 h 319468"/>
                  <a:gd name="connsiteX404" fmla="*/ 1984423 w 4191000"/>
                  <a:gd name="connsiteY404" fmla="*/ 46802 h 319468"/>
                  <a:gd name="connsiteX405" fmla="*/ 1988614 w 4191000"/>
                  <a:gd name="connsiteY405" fmla="*/ 47279 h 319468"/>
                  <a:gd name="connsiteX406" fmla="*/ 1992805 w 4191000"/>
                  <a:gd name="connsiteY406" fmla="*/ 44897 h 319468"/>
                  <a:gd name="connsiteX407" fmla="*/ 1996996 w 4191000"/>
                  <a:gd name="connsiteY407" fmla="*/ 14513 h 319468"/>
                  <a:gd name="connsiteX408" fmla="*/ 2001187 w 4191000"/>
                  <a:gd name="connsiteY408" fmla="*/ 46612 h 319468"/>
                  <a:gd name="connsiteX409" fmla="*/ 2005378 w 4191000"/>
                  <a:gd name="connsiteY409" fmla="*/ 9464 h 319468"/>
                  <a:gd name="connsiteX410" fmla="*/ 2013760 w 4191000"/>
                  <a:gd name="connsiteY410" fmla="*/ 50231 h 319468"/>
                  <a:gd name="connsiteX411" fmla="*/ 2017951 w 4191000"/>
                  <a:gd name="connsiteY411" fmla="*/ 25276 h 319468"/>
                  <a:gd name="connsiteX412" fmla="*/ 2026333 w 4191000"/>
                  <a:gd name="connsiteY412" fmla="*/ 83664 h 319468"/>
                  <a:gd name="connsiteX413" fmla="*/ 2030524 w 4191000"/>
                  <a:gd name="connsiteY413" fmla="*/ 80330 h 319468"/>
                  <a:gd name="connsiteX414" fmla="*/ 2034715 w 4191000"/>
                  <a:gd name="connsiteY414" fmla="*/ 62519 h 319468"/>
                  <a:gd name="connsiteX415" fmla="*/ 2038906 w 4191000"/>
                  <a:gd name="connsiteY415" fmla="*/ 18418 h 319468"/>
                  <a:gd name="connsiteX416" fmla="*/ 2043097 w 4191000"/>
                  <a:gd name="connsiteY416" fmla="*/ 37277 h 319468"/>
                  <a:gd name="connsiteX417" fmla="*/ 2047288 w 4191000"/>
                  <a:gd name="connsiteY417" fmla="*/ 16322 h 319468"/>
                  <a:gd name="connsiteX418" fmla="*/ 2059957 w 4191000"/>
                  <a:gd name="connsiteY418" fmla="*/ 54994 h 319468"/>
                  <a:gd name="connsiteX419" fmla="*/ 2064148 w 4191000"/>
                  <a:gd name="connsiteY419" fmla="*/ 47279 h 319468"/>
                  <a:gd name="connsiteX420" fmla="*/ 2072530 w 4191000"/>
                  <a:gd name="connsiteY420" fmla="*/ 40325 h 319468"/>
                  <a:gd name="connsiteX421" fmla="*/ 2076721 w 4191000"/>
                  <a:gd name="connsiteY421" fmla="*/ 92903 h 319468"/>
                  <a:gd name="connsiteX422" fmla="*/ 2089294 w 4191000"/>
                  <a:gd name="connsiteY422" fmla="*/ 9369 h 319468"/>
                  <a:gd name="connsiteX423" fmla="*/ 2093485 w 4191000"/>
                  <a:gd name="connsiteY423" fmla="*/ 63281 h 319468"/>
                  <a:gd name="connsiteX424" fmla="*/ 2097676 w 4191000"/>
                  <a:gd name="connsiteY424" fmla="*/ 59280 h 319468"/>
                  <a:gd name="connsiteX425" fmla="*/ 2101867 w 4191000"/>
                  <a:gd name="connsiteY425" fmla="*/ 24704 h 319468"/>
                  <a:gd name="connsiteX426" fmla="*/ 2106058 w 4191000"/>
                  <a:gd name="connsiteY426" fmla="*/ 46517 h 319468"/>
                  <a:gd name="connsiteX427" fmla="*/ 2110249 w 4191000"/>
                  <a:gd name="connsiteY427" fmla="*/ 225 h 319468"/>
                  <a:gd name="connsiteX428" fmla="*/ 2127013 w 4191000"/>
                  <a:gd name="connsiteY428" fmla="*/ 66138 h 319468"/>
                  <a:gd name="connsiteX429" fmla="*/ 2131204 w 4191000"/>
                  <a:gd name="connsiteY429" fmla="*/ 27943 h 319468"/>
                  <a:gd name="connsiteX430" fmla="*/ 2135395 w 4191000"/>
                  <a:gd name="connsiteY430" fmla="*/ 31943 h 319468"/>
                  <a:gd name="connsiteX431" fmla="*/ 2139586 w 4191000"/>
                  <a:gd name="connsiteY431" fmla="*/ 58042 h 319468"/>
                  <a:gd name="connsiteX432" fmla="*/ 2148063 w 4191000"/>
                  <a:gd name="connsiteY432" fmla="*/ 68424 h 319468"/>
                  <a:gd name="connsiteX433" fmla="*/ 2152254 w 4191000"/>
                  <a:gd name="connsiteY433" fmla="*/ 62804 h 319468"/>
                  <a:gd name="connsiteX434" fmla="*/ 2156445 w 4191000"/>
                  <a:gd name="connsiteY434" fmla="*/ 56708 h 319468"/>
                  <a:gd name="connsiteX435" fmla="*/ 2160636 w 4191000"/>
                  <a:gd name="connsiteY435" fmla="*/ 60137 h 319468"/>
                  <a:gd name="connsiteX436" fmla="*/ 2164827 w 4191000"/>
                  <a:gd name="connsiteY436" fmla="*/ 40040 h 319468"/>
                  <a:gd name="connsiteX437" fmla="*/ 2169018 w 4191000"/>
                  <a:gd name="connsiteY437" fmla="*/ 14227 h 319468"/>
                  <a:gd name="connsiteX438" fmla="*/ 2173209 w 4191000"/>
                  <a:gd name="connsiteY438" fmla="*/ 85855 h 319468"/>
                  <a:gd name="connsiteX439" fmla="*/ 2177400 w 4191000"/>
                  <a:gd name="connsiteY439" fmla="*/ 16037 h 319468"/>
                  <a:gd name="connsiteX440" fmla="*/ 2181591 w 4191000"/>
                  <a:gd name="connsiteY440" fmla="*/ 81664 h 319468"/>
                  <a:gd name="connsiteX441" fmla="*/ 2185782 w 4191000"/>
                  <a:gd name="connsiteY441" fmla="*/ 56899 h 319468"/>
                  <a:gd name="connsiteX442" fmla="*/ 2189973 w 4191000"/>
                  <a:gd name="connsiteY442" fmla="*/ 64805 h 319468"/>
                  <a:gd name="connsiteX443" fmla="*/ 2194164 w 4191000"/>
                  <a:gd name="connsiteY443" fmla="*/ 98523 h 319468"/>
                  <a:gd name="connsiteX444" fmla="*/ 2202546 w 4191000"/>
                  <a:gd name="connsiteY444" fmla="*/ 50993 h 319468"/>
                  <a:gd name="connsiteX445" fmla="*/ 2206737 w 4191000"/>
                  <a:gd name="connsiteY445" fmla="*/ 48136 h 319468"/>
                  <a:gd name="connsiteX446" fmla="*/ 2210928 w 4191000"/>
                  <a:gd name="connsiteY446" fmla="*/ 54137 h 319468"/>
                  <a:gd name="connsiteX447" fmla="*/ 2215119 w 4191000"/>
                  <a:gd name="connsiteY447" fmla="*/ 78425 h 319468"/>
                  <a:gd name="connsiteX448" fmla="*/ 2219310 w 4191000"/>
                  <a:gd name="connsiteY448" fmla="*/ 28419 h 319468"/>
                  <a:gd name="connsiteX449" fmla="*/ 2223501 w 4191000"/>
                  <a:gd name="connsiteY449" fmla="*/ 58137 h 319468"/>
                  <a:gd name="connsiteX450" fmla="*/ 2227692 w 4191000"/>
                  <a:gd name="connsiteY450" fmla="*/ 60614 h 319468"/>
                  <a:gd name="connsiteX451" fmla="*/ 2231883 w 4191000"/>
                  <a:gd name="connsiteY451" fmla="*/ 76139 h 319468"/>
                  <a:gd name="connsiteX452" fmla="*/ 2236074 w 4191000"/>
                  <a:gd name="connsiteY452" fmla="*/ 21561 h 319468"/>
                  <a:gd name="connsiteX453" fmla="*/ 2240360 w 4191000"/>
                  <a:gd name="connsiteY453" fmla="*/ 71377 h 319468"/>
                  <a:gd name="connsiteX454" fmla="*/ 2244551 w 4191000"/>
                  <a:gd name="connsiteY454" fmla="*/ 68519 h 319468"/>
                  <a:gd name="connsiteX455" fmla="*/ 2248742 w 4191000"/>
                  <a:gd name="connsiteY455" fmla="*/ 20609 h 319468"/>
                  <a:gd name="connsiteX456" fmla="*/ 2261315 w 4191000"/>
                  <a:gd name="connsiteY456" fmla="*/ 74044 h 319468"/>
                  <a:gd name="connsiteX457" fmla="*/ 2265506 w 4191000"/>
                  <a:gd name="connsiteY457" fmla="*/ 66329 h 319468"/>
                  <a:gd name="connsiteX458" fmla="*/ 2269697 w 4191000"/>
                  <a:gd name="connsiteY458" fmla="*/ 45278 h 319468"/>
                  <a:gd name="connsiteX459" fmla="*/ 2273888 w 4191000"/>
                  <a:gd name="connsiteY459" fmla="*/ 76711 h 319468"/>
                  <a:gd name="connsiteX460" fmla="*/ 2278079 w 4191000"/>
                  <a:gd name="connsiteY460" fmla="*/ 75187 h 319468"/>
                  <a:gd name="connsiteX461" fmla="*/ 2282270 w 4191000"/>
                  <a:gd name="connsiteY461" fmla="*/ 47183 h 319468"/>
                  <a:gd name="connsiteX462" fmla="*/ 2286461 w 4191000"/>
                  <a:gd name="connsiteY462" fmla="*/ 70424 h 319468"/>
                  <a:gd name="connsiteX463" fmla="*/ 2290652 w 4191000"/>
                  <a:gd name="connsiteY463" fmla="*/ 46421 h 319468"/>
                  <a:gd name="connsiteX464" fmla="*/ 2294843 w 4191000"/>
                  <a:gd name="connsiteY464" fmla="*/ 101857 h 319468"/>
                  <a:gd name="connsiteX465" fmla="*/ 2299034 w 4191000"/>
                  <a:gd name="connsiteY465" fmla="*/ 57375 h 319468"/>
                  <a:gd name="connsiteX466" fmla="*/ 2311607 w 4191000"/>
                  <a:gd name="connsiteY466" fmla="*/ 88236 h 319468"/>
                  <a:gd name="connsiteX467" fmla="*/ 2315798 w 4191000"/>
                  <a:gd name="connsiteY467" fmla="*/ 78902 h 319468"/>
                  <a:gd name="connsiteX468" fmla="*/ 2319989 w 4191000"/>
                  <a:gd name="connsiteY468" fmla="*/ 79854 h 319468"/>
                  <a:gd name="connsiteX469" fmla="*/ 2324180 w 4191000"/>
                  <a:gd name="connsiteY469" fmla="*/ 73187 h 319468"/>
                  <a:gd name="connsiteX470" fmla="*/ 2328371 w 4191000"/>
                  <a:gd name="connsiteY470" fmla="*/ 47755 h 319468"/>
                  <a:gd name="connsiteX471" fmla="*/ 2332562 w 4191000"/>
                  <a:gd name="connsiteY471" fmla="*/ 81569 h 319468"/>
                  <a:gd name="connsiteX472" fmla="*/ 2336848 w 4191000"/>
                  <a:gd name="connsiteY472" fmla="*/ 145672 h 319468"/>
                  <a:gd name="connsiteX473" fmla="*/ 2341039 w 4191000"/>
                  <a:gd name="connsiteY473" fmla="*/ 54137 h 319468"/>
                  <a:gd name="connsiteX474" fmla="*/ 2349421 w 4191000"/>
                  <a:gd name="connsiteY474" fmla="*/ 78997 h 319468"/>
                  <a:gd name="connsiteX475" fmla="*/ 2353612 w 4191000"/>
                  <a:gd name="connsiteY475" fmla="*/ 40992 h 319468"/>
                  <a:gd name="connsiteX476" fmla="*/ 2357803 w 4191000"/>
                  <a:gd name="connsiteY476" fmla="*/ 102809 h 319468"/>
                  <a:gd name="connsiteX477" fmla="*/ 2361994 w 4191000"/>
                  <a:gd name="connsiteY477" fmla="*/ 85950 h 319468"/>
                  <a:gd name="connsiteX478" fmla="*/ 2366185 w 4191000"/>
                  <a:gd name="connsiteY478" fmla="*/ 73377 h 319468"/>
                  <a:gd name="connsiteX479" fmla="*/ 2370376 w 4191000"/>
                  <a:gd name="connsiteY479" fmla="*/ 88236 h 319468"/>
                  <a:gd name="connsiteX480" fmla="*/ 2374567 w 4191000"/>
                  <a:gd name="connsiteY480" fmla="*/ 71948 h 319468"/>
                  <a:gd name="connsiteX481" fmla="*/ 2378758 w 4191000"/>
                  <a:gd name="connsiteY481" fmla="*/ 113763 h 319468"/>
                  <a:gd name="connsiteX482" fmla="*/ 2382949 w 4191000"/>
                  <a:gd name="connsiteY482" fmla="*/ 73187 h 319468"/>
                  <a:gd name="connsiteX483" fmla="*/ 2387140 w 4191000"/>
                  <a:gd name="connsiteY483" fmla="*/ 89665 h 319468"/>
                  <a:gd name="connsiteX484" fmla="*/ 2391331 w 4191000"/>
                  <a:gd name="connsiteY484" fmla="*/ 69091 h 319468"/>
                  <a:gd name="connsiteX485" fmla="*/ 2395522 w 4191000"/>
                  <a:gd name="connsiteY485" fmla="*/ 65186 h 319468"/>
                  <a:gd name="connsiteX486" fmla="*/ 2399713 w 4191000"/>
                  <a:gd name="connsiteY486" fmla="*/ 86045 h 319468"/>
                  <a:gd name="connsiteX487" fmla="*/ 2403904 w 4191000"/>
                  <a:gd name="connsiteY487" fmla="*/ 49660 h 319468"/>
                  <a:gd name="connsiteX488" fmla="*/ 2408095 w 4191000"/>
                  <a:gd name="connsiteY488" fmla="*/ 118430 h 319468"/>
                  <a:gd name="connsiteX489" fmla="*/ 2412286 w 4191000"/>
                  <a:gd name="connsiteY489" fmla="*/ 82997 h 319468"/>
                  <a:gd name="connsiteX490" fmla="*/ 2416477 w 4191000"/>
                  <a:gd name="connsiteY490" fmla="*/ 94332 h 319468"/>
                  <a:gd name="connsiteX491" fmla="*/ 2420668 w 4191000"/>
                  <a:gd name="connsiteY491" fmla="*/ 81569 h 319468"/>
                  <a:gd name="connsiteX492" fmla="*/ 2424859 w 4191000"/>
                  <a:gd name="connsiteY492" fmla="*/ 107477 h 319468"/>
                  <a:gd name="connsiteX493" fmla="*/ 2429146 w 4191000"/>
                  <a:gd name="connsiteY493" fmla="*/ 54613 h 319468"/>
                  <a:gd name="connsiteX494" fmla="*/ 2437528 w 4191000"/>
                  <a:gd name="connsiteY494" fmla="*/ 112049 h 319468"/>
                  <a:gd name="connsiteX495" fmla="*/ 2441719 w 4191000"/>
                  <a:gd name="connsiteY495" fmla="*/ 109667 h 319468"/>
                  <a:gd name="connsiteX496" fmla="*/ 2445910 w 4191000"/>
                  <a:gd name="connsiteY496" fmla="*/ 75377 h 319468"/>
                  <a:gd name="connsiteX497" fmla="*/ 2454292 w 4191000"/>
                  <a:gd name="connsiteY497" fmla="*/ 123574 h 319468"/>
                  <a:gd name="connsiteX498" fmla="*/ 2458483 w 4191000"/>
                  <a:gd name="connsiteY498" fmla="*/ 117097 h 319468"/>
                  <a:gd name="connsiteX499" fmla="*/ 2462674 w 4191000"/>
                  <a:gd name="connsiteY499" fmla="*/ 110906 h 319468"/>
                  <a:gd name="connsiteX500" fmla="*/ 2471056 w 4191000"/>
                  <a:gd name="connsiteY500" fmla="*/ 98618 h 319468"/>
                  <a:gd name="connsiteX501" fmla="*/ 2475246 w 4191000"/>
                  <a:gd name="connsiteY501" fmla="*/ 117573 h 319468"/>
                  <a:gd name="connsiteX502" fmla="*/ 2479438 w 4191000"/>
                  <a:gd name="connsiteY502" fmla="*/ 143672 h 319468"/>
                  <a:gd name="connsiteX503" fmla="*/ 2483629 w 4191000"/>
                  <a:gd name="connsiteY503" fmla="*/ 110334 h 319468"/>
                  <a:gd name="connsiteX504" fmla="*/ 2492011 w 4191000"/>
                  <a:gd name="connsiteY504" fmla="*/ 155483 h 319468"/>
                  <a:gd name="connsiteX505" fmla="*/ 2496202 w 4191000"/>
                  <a:gd name="connsiteY505" fmla="*/ 102524 h 319468"/>
                  <a:gd name="connsiteX506" fmla="*/ 2504584 w 4191000"/>
                  <a:gd name="connsiteY506" fmla="*/ 143291 h 319468"/>
                  <a:gd name="connsiteX507" fmla="*/ 2508775 w 4191000"/>
                  <a:gd name="connsiteY507" fmla="*/ 133861 h 319468"/>
                  <a:gd name="connsiteX508" fmla="*/ 2512966 w 4191000"/>
                  <a:gd name="connsiteY508" fmla="*/ 132908 h 319468"/>
                  <a:gd name="connsiteX509" fmla="*/ 2521348 w 4191000"/>
                  <a:gd name="connsiteY509" fmla="*/ 111096 h 319468"/>
                  <a:gd name="connsiteX510" fmla="*/ 2525634 w 4191000"/>
                  <a:gd name="connsiteY510" fmla="*/ 148053 h 319468"/>
                  <a:gd name="connsiteX511" fmla="*/ 2529825 w 4191000"/>
                  <a:gd name="connsiteY511" fmla="*/ 145672 h 319468"/>
                  <a:gd name="connsiteX512" fmla="*/ 2534016 w 4191000"/>
                  <a:gd name="connsiteY512" fmla="*/ 119192 h 319468"/>
                  <a:gd name="connsiteX513" fmla="*/ 2542398 w 4191000"/>
                  <a:gd name="connsiteY513" fmla="*/ 137290 h 319468"/>
                  <a:gd name="connsiteX514" fmla="*/ 2546589 w 4191000"/>
                  <a:gd name="connsiteY514" fmla="*/ 127289 h 319468"/>
                  <a:gd name="connsiteX515" fmla="*/ 2550780 w 4191000"/>
                  <a:gd name="connsiteY515" fmla="*/ 114811 h 319468"/>
                  <a:gd name="connsiteX516" fmla="*/ 2554971 w 4191000"/>
                  <a:gd name="connsiteY516" fmla="*/ 133099 h 319468"/>
                  <a:gd name="connsiteX517" fmla="*/ 2559162 w 4191000"/>
                  <a:gd name="connsiteY517" fmla="*/ 136718 h 319468"/>
                  <a:gd name="connsiteX518" fmla="*/ 2563353 w 4191000"/>
                  <a:gd name="connsiteY518" fmla="*/ 123955 h 319468"/>
                  <a:gd name="connsiteX519" fmla="*/ 2567544 w 4191000"/>
                  <a:gd name="connsiteY519" fmla="*/ 149101 h 319468"/>
                  <a:gd name="connsiteX520" fmla="*/ 2571735 w 4191000"/>
                  <a:gd name="connsiteY520" fmla="*/ 121097 h 319468"/>
                  <a:gd name="connsiteX521" fmla="*/ 2584308 w 4191000"/>
                  <a:gd name="connsiteY521" fmla="*/ 164627 h 319468"/>
                  <a:gd name="connsiteX522" fmla="*/ 2588499 w 4191000"/>
                  <a:gd name="connsiteY522" fmla="*/ 142052 h 319468"/>
                  <a:gd name="connsiteX523" fmla="*/ 2601072 w 4191000"/>
                  <a:gd name="connsiteY523" fmla="*/ 193487 h 319468"/>
                  <a:gd name="connsiteX524" fmla="*/ 2605263 w 4191000"/>
                  <a:gd name="connsiteY524" fmla="*/ 179105 h 319468"/>
                  <a:gd name="connsiteX525" fmla="*/ 2609454 w 4191000"/>
                  <a:gd name="connsiteY525" fmla="*/ 178724 h 319468"/>
                  <a:gd name="connsiteX526" fmla="*/ 2613645 w 4191000"/>
                  <a:gd name="connsiteY526" fmla="*/ 201965 h 319468"/>
                  <a:gd name="connsiteX527" fmla="*/ 2622122 w 4191000"/>
                  <a:gd name="connsiteY527" fmla="*/ 139766 h 319468"/>
                  <a:gd name="connsiteX528" fmla="*/ 2626313 w 4191000"/>
                  <a:gd name="connsiteY528" fmla="*/ 157769 h 319468"/>
                  <a:gd name="connsiteX529" fmla="*/ 2630504 w 4191000"/>
                  <a:gd name="connsiteY529" fmla="*/ 146243 h 319468"/>
                  <a:gd name="connsiteX530" fmla="*/ 2634695 w 4191000"/>
                  <a:gd name="connsiteY530" fmla="*/ 183867 h 319468"/>
                  <a:gd name="connsiteX531" fmla="*/ 2638886 w 4191000"/>
                  <a:gd name="connsiteY531" fmla="*/ 182438 h 319468"/>
                  <a:gd name="connsiteX532" fmla="*/ 2643077 w 4191000"/>
                  <a:gd name="connsiteY532" fmla="*/ 144719 h 319468"/>
                  <a:gd name="connsiteX533" fmla="*/ 2647268 w 4191000"/>
                  <a:gd name="connsiteY533" fmla="*/ 194154 h 319468"/>
                  <a:gd name="connsiteX534" fmla="*/ 2651459 w 4191000"/>
                  <a:gd name="connsiteY534" fmla="*/ 189296 h 319468"/>
                  <a:gd name="connsiteX535" fmla="*/ 2655650 w 4191000"/>
                  <a:gd name="connsiteY535" fmla="*/ 155768 h 319468"/>
                  <a:gd name="connsiteX536" fmla="*/ 2668223 w 4191000"/>
                  <a:gd name="connsiteY536" fmla="*/ 188249 h 319468"/>
                  <a:gd name="connsiteX537" fmla="*/ 2672414 w 4191000"/>
                  <a:gd name="connsiteY537" fmla="*/ 166341 h 319468"/>
                  <a:gd name="connsiteX538" fmla="*/ 2676605 w 4191000"/>
                  <a:gd name="connsiteY538" fmla="*/ 190535 h 319468"/>
                  <a:gd name="connsiteX539" fmla="*/ 2680796 w 4191000"/>
                  <a:gd name="connsiteY539" fmla="*/ 164912 h 319468"/>
                  <a:gd name="connsiteX540" fmla="*/ 2689178 w 4191000"/>
                  <a:gd name="connsiteY540" fmla="*/ 170056 h 319468"/>
                  <a:gd name="connsiteX541" fmla="*/ 2693369 w 4191000"/>
                  <a:gd name="connsiteY541" fmla="*/ 163103 h 319468"/>
                  <a:gd name="connsiteX542" fmla="*/ 2697560 w 4191000"/>
                  <a:gd name="connsiteY542" fmla="*/ 231778 h 319468"/>
                  <a:gd name="connsiteX543" fmla="*/ 2701751 w 4191000"/>
                  <a:gd name="connsiteY543" fmla="*/ 157673 h 319468"/>
                  <a:gd name="connsiteX544" fmla="*/ 2705942 w 4191000"/>
                  <a:gd name="connsiteY544" fmla="*/ 181200 h 319468"/>
                  <a:gd name="connsiteX545" fmla="*/ 2710133 w 4191000"/>
                  <a:gd name="connsiteY545" fmla="*/ 164531 h 319468"/>
                  <a:gd name="connsiteX546" fmla="*/ 2714324 w 4191000"/>
                  <a:gd name="connsiteY546" fmla="*/ 164341 h 319468"/>
                  <a:gd name="connsiteX547" fmla="*/ 2718610 w 4191000"/>
                  <a:gd name="connsiteY547" fmla="*/ 198155 h 319468"/>
                  <a:gd name="connsiteX548" fmla="*/ 2722801 w 4191000"/>
                  <a:gd name="connsiteY548" fmla="*/ 140909 h 319468"/>
                  <a:gd name="connsiteX549" fmla="*/ 2731183 w 4191000"/>
                  <a:gd name="connsiteY549" fmla="*/ 198345 h 319468"/>
                  <a:gd name="connsiteX550" fmla="*/ 2735375 w 4191000"/>
                  <a:gd name="connsiteY550" fmla="*/ 174628 h 319468"/>
                  <a:gd name="connsiteX551" fmla="*/ 2739565 w 4191000"/>
                  <a:gd name="connsiteY551" fmla="*/ 228920 h 319468"/>
                  <a:gd name="connsiteX552" fmla="*/ 2743756 w 4191000"/>
                  <a:gd name="connsiteY552" fmla="*/ 197393 h 319468"/>
                  <a:gd name="connsiteX553" fmla="*/ 2747947 w 4191000"/>
                  <a:gd name="connsiteY553" fmla="*/ 193583 h 319468"/>
                  <a:gd name="connsiteX554" fmla="*/ 2752138 w 4191000"/>
                  <a:gd name="connsiteY554" fmla="*/ 167294 h 319468"/>
                  <a:gd name="connsiteX555" fmla="*/ 2756329 w 4191000"/>
                  <a:gd name="connsiteY555" fmla="*/ 221967 h 319468"/>
                  <a:gd name="connsiteX556" fmla="*/ 2760520 w 4191000"/>
                  <a:gd name="connsiteY556" fmla="*/ 189868 h 319468"/>
                  <a:gd name="connsiteX557" fmla="*/ 2764711 w 4191000"/>
                  <a:gd name="connsiteY557" fmla="*/ 201584 h 319468"/>
                  <a:gd name="connsiteX558" fmla="*/ 2768902 w 4191000"/>
                  <a:gd name="connsiteY558" fmla="*/ 196535 h 319468"/>
                  <a:gd name="connsiteX559" fmla="*/ 2773093 w 4191000"/>
                  <a:gd name="connsiteY559" fmla="*/ 218157 h 319468"/>
                  <a:gd name="connsiteX560" fmla="*/ 2777284 w 4191000"/>
                  <a:gd name="connsiteY560" fmla="*/ 213585 h 319468"/>
                  <a:gd name="connsiteX561" fmla="*/ 2781475 w 4191000"/>
                  <a:gd name="connsiteY561" fmla="*/ 201679 h 319468"/>
                  <a:gd name="connsiteX562" fmla="*/ 2785666 w 4191000"/>
                  <a:gd name="connsiteY562" fmla="*/ 190725 h 319468"/>
                  <a:gd name="connsiteX563" fmla="*/ 2789858 w 4191000"/>
                  <a:gd name="connsiteY563" fmla="*/ 230730 h 319468"/>
                  <a:gd name="connsiteX564" fmla="*/ 2794048 w 4191000"/>
                  <a:gd name="connsiteY564" fmla="*/ 186058 h 319468"/>
                  <a:gd name="connsiteX565" fmla="*/ 2798239 w 4191000"/>
                  <a:gd name="connsiteY565" fmla="*/ 232064 h 319468"/>
                  <a:gd name="connsiteX566" fmla="*/ 2802430 w 4191000"/>
                  <a:gd name="connsiteY566" fmla="*/ 188820 h 319468"/>
                  <a:gd name="connsiteX567" fmla="*/ 2806621 w 4191000"/>
                  <a:gd name="connsiteY567" fmla="*/ 219205 h 319468"/>
                  <a:gd name="connsiteX568" fmla="*/ 2810908 w 4191000"/>
                  <a:gd name="connsiteY568" fmla="*/ 178819 h 319468"/>
                  <a:gd name="connsiteX569" fmla="*/ 2815099 w 4191000"/>
                  <a:gd name="connsiteY569" fmla="*/ 179581 h 319468"/>
                  <a:gd name="connsiteX570" fmla="*/ 2819290 w 4191000"/>
                  <a:gd name="connsiteY570" fmla="*/ 211871 h 319468"/>
                  <a:gd name="connsiteX571" fmla="*/ 2823481 w 4191000"/>
                  <a:gd name="connsiteY571" fmla="*/ 208251 h 319468"/>
                  <a:gd name="connsiteX572" fmla="*/ 2827671 w 4191000"/>
                  <a:gd name="connsiteY572" fmla="*/ 180533 h 319468"/>
                  <a:gd name="connsiteX573" fmla="*/ 2840245 w 4191000"/>
                  <a:gd name="connsiteY573" fmla="*/ 209108 h 319468"/>
                  <a:gd name="connsiteX574" fmla="*/ 2844436 w 4191000"/>
                  <a:gd name="connsiteY574" fmla="*/ 216538 h 319468"/>
                  <a:gd name="connsiteX575" fmla="*/ 2852818 w 4191000"/>
                  <a:gd name="connsiteY575" fmla="*/ 257400 h 319468"/>
                  <a:gd name="connsiteX576" fmla="*/ 2857009 w 4191000"/>
                  <a:gd name="connsiteY576" fmla="*/ 203203 h 319468"/>
                  <a:gd name="connsiteX577" fmla="*/ 2865391 w 4191000"/>
                  <a:gd name="connsiteY577" fmla="*/ 236540 h 319468"/>
                  <a:gd name="connsiteX578" fmla="*/ 2869582 w 4191000"/>
                  <a:gd name="connsiteY578" fmla="*/ 225206 h 319468"/>
                  <a:gd name="connsiteX579" fmla="*/ 2873773 w 4191000"/>
                  <a:gd name="connsiteY579" fmla="*/ 197678 h 319468"/>
                  <a:gd name="connsiteX580" fmla="*/ 2877964 w 4191000"/>
                  <a:gd name="connsiteY580" fmla="*/ 203012 h 319468"/>
                  <a:gd name="connsiteX581" fmla="*/ 2882154 w 4191000"/>
                  <a:gd name="connsiteY581" fmla="*/ 191201 h 319468"/>
                  <a:gd name="connsiteX582" fmla="*/ 2886346 w 4191000"/>
                  <a:gd name="connsiteY582" fmla="*/ 196821 h 319468"/>
                  <a:gd name="connsiteX583" fmla="*/ 2890537 w 4191000"/>
                  <a:gd name="connsiteY583" fmla="*/ 190725 h 319468"/>
                  <a:gd name="connsiteX584" fmla="*/ 2894728 w 4191000"/>
                  <a:gd name="connsiteY584" fmla="*/ 172723 h 319468"/>
                  <a:gd name="connsiteX585" fmla="*/ 2898919 w 4191000"/>
                  <a:gd name="connsiteY585" fmla="*/ 250352 h 319468"/>
                  <a:gd name="connsiteX586" fmla="*/ 2903110 w 4191000"/>
                  <a:gd name="connsiteY586" fmla="*/ 197678 h 319468"/>
                  <a:gd name="connsiteX587" fmla="*/ 2907396 w 4191000"/>
                  <a:gd name="connsiteY587" fmla="*/ 204536 h 319468"/>
                  <a:gd name="connsiteX588" fmla="*/ 2911587 w 4191000"/>
                  <a:gd name="connsiteY588" fmla="*/ 235207 h 319468"/>
                  <a:gd name="connsiteX589" fmla="*/ 2915778 w 4191000"/>
                  <a:gd name="connsiteY589" fmla="*/ 232540 h 319468"/>
                  <a:gd name="connsiteX590" fmla="*/ 2919969 w 4191000"/>
                  <a:gd name="connsiteY590" fmla="*/ 228920 h 319468"/>
                  <a:gd name="connsiteX591" fmla="*/ 2924160 w 4191000"/>
                  <a:gd name="connsiteY591" fmla="*/ 222253 h 319468"/>
                  <a:gd name="connsiteX592" fmla="*/ 2928351 w 4191000"/>
                  <a:gd name="connsiteY592" fmla="*/ 228158 h 319468"/>
                  <a:gd name="connsiteX593" fmla="*/ 2932542 w 4191000"/>
                  <a:gd name="connsiteY593" fmla="*/ 252257 h 319468"/>
                  <a:gd name="connsiteX594" fmla="*/ 2940924 w 4191000"/>
                  <a:gd name="connsiteY594" fmla="*/ 188249 h 319468"/>
                  <a:gd name="connsiteX595" fmla="*/ 2945115 w 4191000"/>
                  <a:gd name="connsiteY595" fmla="*/ 251495 h 319468"/>
                  <a:gd name="connsiteX596" fmla="*/ 2957688 w 4191000"/>
                  <a:gd name="connsiteY596" fmla="*/ 209299 h 319468"/>
                  <a:gd name="connsiteX597" fmla="*/ 2961879 w 4191000"/>
                  <a:gd name="connsiteY597" fmla="*/ 228730 h 319468"/>
                  <a:gd name="connsiteX598" fmla="*/ 2970261 w 4191000"/>
                  <a:gd name="connsiteY598" fmla="*/ 202155 h 319468"/>
                  <a:gd name="connsiteX599" fmla="*/ 2974452 w 4191000"/>
                  <a:gd name="connsiteY599" fmla="*/ 237779 h 319468"/>
                  <a:gd name="connsiteX600" fmla="*/ 2978643 w 4191000"/>
                  <a:gd name="connsiteY600" fmla="*/ 205203 h 319468"/>
                  <a:gd name="connsiteX601" fmla="*/ 2982834 w 4191000"/>
                  <a:gd name="connsiteY601" fmla="*/ 268449 h 319468"/>
                  <a:gd name="connsiteX602" fmla="*/ 2987025 w 4191000"/>
                  <a:gd name="connsiteY602" fmla="*/ 253209 h 319468"/>
                  <a:gd name="connsiteX603" fmla="*/ 2991216 w 4191000"/>
                  <a:gd name="connsiteY603" fmla="*/ 261496 h 319468"/>
                  <a:gd name="connsiteX604" fmla="*/ 2995407 w 4191000"/>
                  <a:gd name="connsiteY604" fmla="*/ 278546 h 319468"/>
                  <a:gd name="connsiteX605" fmla="*/ 2999598 w 4191000"/>
                  <a:gd name="connsiteY605" fmla="*/ 173675 h 319468"/>
                  <a:gd name="connsiteX606" fmla="*/ 3003884 w 4191000"/>
                  <a:gd name="connsiteY606" fmla="*/ 255971 h 319468"/>
                  <a:gd name="connsiteX607" fmla="*/ 3020648 w 4191000"/>
                  <a:gd name="connsiteY607" fmla="*/ 211204 h 319468"/>
                  <a:gd name="connsiteX608" fmla="*/ 3024839 w 4191000"/>
                  <a:gd name="connsiteY608" fmla="*/ 225396 h 319468"/>
                  <a:gd name="connsiteX609" fmla="*/ 3029030 w 4191000"/>
                  <a:gd name="connsiteY609" fmla="*/ 220253 h 319468"/>
                  <a:gd name="connsiteX610" fmla="*/ 3033221 w 4191000"/>
                  <a:gd name="connsiteY610" fmla="*/ 275783 h 319468"/>
                  <a:gd name="connsiteX611" fmla="*/ 3037412 w 4191000"/>
                  <a:gd name="connsiteY611" fmla="*/ 219586 h 319468"/>
                  <a:gd name="connsiteX612" fmla="*/ 3041603 w 4191000"/>
                  <a:gd name="connsiteY612" fmla="*/ 245399 h 319468"/>
                  <a:gd name="connsiteX613" fmla="*/ 3045794 w 4191000"/>
                  <a:gd name="connsiteY613" fmla="*/ 246637 h 319468"/>
                  <a:gd name="connsiteX614" fmla="*/ 3049985 w 4191000"/>
                  <a:gd name="connsiteY614" fmla="*/ 237112 h 319468"/>
                  <a:gd name="connsiteX615" fmla="*/ 3054176 w 4191000"/>
                  <a:gd name="connsiteY615" fmla="*/ 254066 h 319468"/>
                  <a:gd name="connsiteX616" fmla="*/ 3058367 w 4191000"/>
                  <a:gd name="connsiteY616" fmla="*/ 276831 h 319468"/>
                  <a:gd name="connsiteX617" fmla="*/ 3062558 w 4191000"/>
                  <a:gd name="connsiteY617" fmla="*/ 239874 h 319468"/>
                  <a:gd name="connsiteX618" fmla="*/ 3066749 w 4191000"/>
                  <a:gd name="connsiteY618" fmla="*/ 246923 h 319468"/>
                  <a:gd name="connsiteX619" fmla="*/ 3070940 w 4191000"/>
                  <a:gd name="connsiteY619" fmla="*/ 242255 h 319468"/>
                  <a:gd name="connsiteX620" fmla="*/ 3075131 w 4191000"/>
                  <a:gd name="connsiteY620" fmla="*/ 267020 h 319468"/>
                  <a:gd name="connsiteX621" fmla="*/ 3079322 w 4191000"/>
                  <a:gd name="connsiteY621" fmla="*/ 239684 h 319468"/>
                  <a:gd name="connsiteX622" fmla="*/ 3083513 w 4191000"/>
                  <a:gd name="connsiteY622" fmla="*/ 278927 h 319468"/>
                  <a:gd name="connsiteX623" fmla="*/ 3087704 w 4191000"/>
                  <a:gd name="connsiteY623" fmla="*/ 292547 h 319468"/>
                  <a:gd name="connsiteX624" fmla="*/ 3091895 w 4191000"/>
                  <a:gd name="connsiteY624" fmla="*/ 263210 h 319468"/>
                  <a:gd name="connsiteX625" fmla="*/ 3096181 w 4191000"/>
                  <a:gd name="connsiteY625" fmla="*/ 229492 h 319468"/>
                  <a:gd name="connsiteX626" fmla="*/ 3100372 w 4191000"/>
                  <a:gd name="connsiteY626" fmla="*/ 243970 h 319468"/>
                  <a:gd name="connsiteX627" fmla="*/ 3104563 w 4191000"/>
                  <a:gd name="connsiteY627" fmla="*/ 246065 h 319468"/>
                  <a:gd name="connsiteX628" fmla="*/ 3108754 w 4191000"/>
                  <a:gd name="connsiteY628" fmla="*/ 201774 h 319468"/>
                  <a:gd name="connsiteX629" fmla="*/ 3112945 w 4191000"/>
                  <a:gd name="connsiteY629" fmla="*/ 221777 h 319468"/>
                  <a:gd name="connsiteX630" fmla="*/ 3117136 w 4191000"/>
                  <a:gd name="connsiteY630" fmla="*/ 235397 h 319468"/>
                  <a:gd name="connsiteX631" fmla="*/ 3121327 w 4191000"/>
                  <a:gd name="connsiteY631" fmla="*/ 279117 h 319468"/>
                  <a:gd name="connsiteX632" fmla="*/ 3125518 w 4191000"/>
                  <a:gd name="connsiteY632" fmla="*/ 230159 h 319468"/>
                  <a:gd name="connsiteX633" fmla="*/ 3129709 w 4191000"/>
                  <a:gd name="connsiteY633" fmla="*/ 263496 h 319468"/>
                  <a:gd name="connsiteX634" fmla="*/ 3133900 w 4191000"/>
                  <a:gd name="connsiteY634" fmla="*/ 235302 h 319468"/>
                  <a:gd name="connsiteX635" fmla="*/ 3138091 w 4191000"/>
                  <a:gd name="connsiteY635" fmla="*/ 243398 h 319468"/>
                  <a:gd name="connsiteX636" fmla="*/ 3142283 w 4191000"/>
                  <a:gd name="connsiteY636" fmla="*/ 220348 h 319468"/>
                  <a:gd name="connsiteX637" fmla="*/ 3146473 w 4191000"/>
                  <a:gd name="connsiteY637" fmla="*/ 259686 h 319468"/>
                  <a:gd name="connsiteX638" fmla="*/ 3150664 w 4191000"/>
                  <a:gd name="connsiteY638" fmla="*/ 238064 h 319468"/>
                  <a:gd name="connsiteX639" fmla="*/ 3154855 w 4191000"/>
                  <a:gd name="connsiteY639" fmla="*/ 256352 h 319468"/>
                  <a:gd name="connsiteX640" fmla="*/ 3163237 w 4191000"/>
                  <a:gd name="connsiteY640" fmla="*/ 200155 h 319468"/>
                  <a:gd name="connsiteX641" fmla="*/ 3167428 w 4191000"/>
                  <a:gd name="connsiteY641" fmla="*/ 249399 h 319468"/>
                  <a:gd name="connsiteX642" fmla="*/ 3180001 w 4191000"/>
                  <a:gd name="connsiteY642" fmla="*/ 268640 h 319468"/>
                  <a:gd name="connsiteX643" fmla="*/ 3184192 w 4191000"/>
                  <a:gd name="connsiteY643" fmla="*/ 246923 h 319468"/>
                  <a:gd name="connsiteX644" fmla="*/ 3188383 w 4191000"/>
                  <a:gd name="connsiteY644" fmla="*/ 257400 h 319468"/>
                  <a:gd name="connsiteX645" fmla="*/ 3192670 w 4191000"/>
                  <a:gd name="connsiteY645" fmla="*/ 224539 h 319468"/>
                  <a:gd name="connsiteX646" fmla="*/ 3196861 w 4191000"/>
                  <a:gd name="connsiteY646" fmla="*/ 292357 h 319468"/>
                  <a:gd name="connsiteX647" fmla="*/ 3201052 w 4191000"/>
                  <a:gd name="connsiteY647" fmla="*/ 263401 h 319468"/>
                  <a:gd name="connsiteX648" fmla="*/ 3205243 w 4191000"/>
                  <a:gd name="connsiteY648" fmla="*/ 235969 h 319468"/>
                  <a:gd name="connsiteX649" fmla="*/ 3209434 w 4191000"/>
                  <a:gd name="connsiteY649" fmla="*/ 251590 h 319468"/>
                  <a:gd name="connsiteX650" fmla="*/ 3213625 w 4191000"/>
                  <a:gd name="connsiteY650" fmla="*/ 217871 h 319468"/>
                  <a:gd name="connsiteX651" fmla="*/ 3217816 w 4191000"/>
                  <a:gd name="connsiteY651" fmla="*/ 220157 h 319468"/>
                  <a:gd name="connsiteX652" fmla="*/ 3222007 w 4191000"/>
                  <a:gd name="connsiteY652" fmla="*/ 234826 h 319468"/>
                  <a:gd name="connsiteX653" fmla="*/ 3230389 w 4191000"/>
                  <a:gd name="connsiteY653" fmla="*/ 259591 h 319468"/>
                  <a:gd name="connsiteX654" fmla="*/ 3234579 w 4191000"/>
                  <a:gd name="connsiteY654" fmla="*/ 256543 h 319468"/>
                  <a:gd name="connsiteX655" fmla="*/ 3238771 w 4191000"/>
                  <a:gd name="connsiteY655" fmla="*/ 258257 h 319468"/>
                  <a:gd name="connsiteX656" fmla="*/ 3242962 w 4191000"/>
                  <a:gd name="connsiteY656" fmla="*/ 231397 h 319468"/>
                  <a:gd name="connsiteX657" fmla="*/ 3247153 w 4191000"/>
                  <a:gd name="connsiteY657" fmla="*/ 265592 h 319468"/>
                  <a:gd name="connsiteX658" fmla="*/ 3251344 w 4191000"/>
                  <a:gd name="connsiteY658" fmla="*/ 240541 h 319468"/>
                  <a:gd name="connsiteX659" fmla="*/ 3255535 w 4191000"/>
                  <a:gd name="connsiteY659" fmla="*/ 289404 h 319468"/>
                  <a:gd name="connsiteX660" fmla="*/ 3259726 w 4191000"/>
                  <a:gd name="connsiteY660" fmla="*/ 258829 h 319468"/>
                  <a:gd name="connsiteX661" fmla="*/ 3263917 w 4191000"/>
                  <a:gd name="connsiteY661" fmla="*/ 272259 h 319468"/>
                  <a:gd name="connsiteX662" fmla="*/ 3268108 w 4191000"/>
                  <a:gd name="connsiteY662" fmla="*/ 260258 h 319468"/>
                  <a:gd name="connsiteX663" fmla="*/ 3272299 w 4191000"/>
                  <a:gd name="connsiteY663" fmla="*/ 241303 h 319468"/>
                  <a:gd name="connsiteX664" fmla="*/ 3276490 w 4191000"/>
                  <a:gd name="connsiteY664" fmla="*/ 273878 h 319468"/>
                  <a:gd name="connsiteX665" fmla="*/ 3284871 w 4191000"/>
                  <a:gd name="connsiteY665" fmla="*/ 208823 h 319468"/>
                  <a:gd name="connsiteX666" fmla="*/ 3289158 w 4191000"/>
                  <a:gd name="connsiteY666" fmla="*/ 233969 h 319468"/>
                  <a:gd name="connsiteX667" fmla="*/ 3293349 w 4191000"/>
                  <a:gd name="connsiteY667" fmla="*/ 210442 h 319468"/>
                  <a:gd name="connsiteX668" fmla="*/ 3297540 w 4191000"/>
                  <a:gd name="connsiteY668" fmla="*/ 224825 h 319468"/>
                  <a:gd name="connsiteX669" fmla="*/ 3301731 w 4191000"/>
                  <a:gd name="connsiteY669" fmla="*/ 247875 h 319468"/>
                  <a:gd name="connsiteX670" fmla="*/ 3305922 w 4191000"/>
                  <a:gd name="connsiteY670" fmla="*/ 244160 h 319468"/>
                  <a:gd name="connsiteX671" fmla="*/ 3310113 w 4191000"/>
                  <a:gd name="connsiteY671" fmla="*/ 258924 h 319468"/>
                  <a:gd name="connsiteX672" fmla="*/ 3318495 w 4191000"/>
                  <a:gd name="connsiteY672" fmla="*/ 257972 h 319468"/>
                  <a:gd name="connsiteX673" fmla="*/ 3322686 w 4191000"/>
                  <a:gd name="connsiteY673" fmla="*/ 227206 h 319468"/>
                  <a:gd name="connsiteX674" fmla="*/ 3326877 w 4191000"/>
                  <a:gd name="connsiteY674" fmla="*/ 286356 h 319468"/>
                  <a:gd name="connsiteX675" fmla="*/ 3331068 w 4191000"/>
                  <a:gd name="connsiteY675" fmla="*/ 251780 h 319468"/>
                  <a:gd name="connsiteX676" fmla="*/ 3335259 w 4191000"/>
                  <a:gd name="connsiteY676" fmla="*/ 269783 h 319468"/>
                  <a:gd name="connsiteX677" fmla="*/ 3339450 w 4191000"/>
                  <a:gd name="connsiteY677" fmla="*/ 249971 h 319468"/>
                  <a:gd name="connsiteX678" fmla="*/ 3343641 w 4191000"/>
                  <a:gd name="connsiteY678" fmla="*/ 289690 h 319468"/>
                  <a:gd name="connsiteX679" fmla="*/ 3352023 w 4191000"/>
                  <a:gd name="connsiteY679" fmla="*/ 230159 h 319468"/>
                  <a:gd name="connsiteX680" fmla="*/ 3356214 w 4191000"/>
                  <a:gd name="connsiteY680" fmla="*/ 293595 h 319468"/>
                  <a:gd name="connsiteX681" fmla="*/ 3364596 w 4191000"/>
                  <a:gd name="connsiteY681" fmla="*/ 238350 h 319468"/>
                  <a:gd name="connsiteX682" fmla="*/ 3368787 w 4191000"/>
                  <a:gd name="connsiteY682" fmla="*/ 273021 h 319468"/>
                  <a:gd name="connsiteX683" fmla="*/ 3372978 w 4191000"/>
                  <a:gd name="connsiteY683" fmla="*/ 256162 h 319468"/>
                  <a:gd name="connsiteX684" fmla="*/ 3377169 w 4191000"/>
                  <a:gd name="connsiteY684" fmla="*/ 261496 h 319468"/>
                  <a:gd name="connsiteX685" fmla="*/ 3381360 w 4191000"/>
                  <a:gd name="connsiteY685" fmla="*/ 281022 h 319468"/>
                  <a:gd name="connsiteX686" fmla="*/ 3385646 w 4191000"/>
                  <a:gd name="connsiteY686" fmla="*/ 231968 h 319468"/>
                  <a:gd name="connsiteX687" fmla="*/ 3389837 w 4191000"/>
                  <a:gd name="connsiteY687" fmla="*/ 268259 h 319468"/>
                  <a:gd name="connsiteX688" fmla="*/ 3394028 w 4191000"/>
                  <a:gd name="connsiteY688" fmla="*/ 238445 h 319468"/>
                  <a:gd name="connsiteX689" fmla="*/ 3398219 w 4191000"/>
                  <a:gd name="connsiteY689" fmla="*/ 260829 h 319468"/>
                  <a:gd name="connsiteX690" fmla="*/ 3402410 w 4191000"/>
                  <a:gd name="connsiteY690" fmla="*/ 260067 h 319468"/>
                  <a:gd name="connsiteX691" fmla="*/ 3406601 w 4191000"/>
                  <a:gd name="connsiteY691" fmla="*/ 231778 h 319468"/>
                  <a:gd name="connsiteX692" fmla="*/ 3410792 w 4191000"/>
                  <a:gd name="connsiteY692" fmla="*/ 288356 h 319468"/>
                  <a:gd name="connsiteX693" fmla="*/ 3414983 w 4191000"/>
                  <a:gd name="connsiteY693" fmla="*/ 266830 h 319468"/>
                  <a:gd name="connsiteX694" fmla="*/ 3419174 w 4191000"/>
                  <a:gd name="connsiteY694" fmla="*/ 259400 h 319468"/>
                  <a:gd name="connsiteX695" fmla="*/ 3427556 w 4191000"/>
                  <a:gd name="connsiteY695" fmla="*/ 224063 h 319468"/>
                  <a:gd name="connsiteX696" fmla="*/ 3431747 w 4191000"/>
                  <a:gd name="connsiteY696" fmla="*/ 236064 h 319468"/>
                  <a:gd name="connsiteX697" fmla="*/ 3435938 w 4191000"/>
                  <a:gd name="connsiteY697" fmla="*/ 277784 h 319468"/>
                  <a:gd name="connsiteX698" fmla="*/ 3444320 w 4191000"/>
                  <a:gd name="connsiteY698" fmla="*/ 237017 h 319468"/>
                  <a:gd name="connsiteX699" fmla="*/ 3448511 w 4191000"/>
                  <a:gd name="connsiteY699" fmla="*/ 277879 h 319468"/>
                  <a:gd name="connsiteX700" fmla="*/ 3461084 w 4191000"/>
                  <a:gd name="connsiteY700" fmla="*/ 224634 h 319468"/>
                  <a:gd name="connsiteX701" fmla="*/ 3465275 w 4191000"/>
                  <a:gd name="connsiteY701" fmla="*/ 267306 h 319468"/>
                  <a:gd name="connsiteX702" fmla="*/ 3469466 w 4191000"/>
                  <a:gd name="connsiteY702" fmla="*/ 243970 h 319468"/>
                  <a:gd name="connsiteX703" fmla="*/ 3473657 w 4191000"/>
                  <a:gd name="connsiteY703" fmla="*/ 259496 h 319468"/>
                  <a:gd name="connsiteX704" fmla="*/ 3477943 w 4191000"/>
                  <a:gd name="connsiteY704" fmla="*/ 278641 h 319468"/>
                  <a:gd name="connsiteX705" fmla="*/ 3482134 w 4191000"/>
                  <a:gd name="connsiteY705" fmla="*/ 287213 h 319468"/>
                  <a:gd name="connsiteX706" fmla="*/ 3486325 w 4191000"/>
                  <a:gd name="connsiteY706" fmla="*/ 247113 h 319468"/>
                  <a:gd name="connsiteX707" fmla="*/ 3494708 w 4191000"/>
                  <a:gd name="connsiteY707" fmla="*/ 258067 h 319468"/>
                  <a:gd name="connsiteX708" fmla="*/ 3498898 w 4191000"/>
                  <a:gd name="connsiteY708" fmla="*/ 256733 h 319468"/>
                  <a:gd name="connsiteX709" fmla="*/ 3503089 w 4191000"/>
                  <a:gd name="connsiteY709" fmla="*/ 296262 h 319468"/>
                  <a:gd name="connsiteX710" fmla="*/ 3507280 w 4191000"/>
                  <a:gd name="connsiteY710" fmla="*/ 233969 h 319468"/>
                  <a:gd name="connsiteX711" fmla="*/ 3511471 w 4191000"/>
                  <a:gd name="connsiteY711" fmla="*/ 227396 h 319468"/>
                  <a:gd name="connsiteX712" fmla="*/ 3515662 w 4191000"/>
                  <a:gd name="connsiteY712" fmla="*/ 242255 h 319468"/>
                  <a:gd name="connsiteX713" fmla="*/ 3519853 w 4191000"/>
                  <a:gd name="connsiteY713" fmla="*/ 263972 h 319468"/>
                  <a:gd name="connsiteX714" fmla="*/ 3524044 w 4191000"/>
                  <a:gd name="connsiteY714" fmla="*/ 255495 h 319468"/>
                  <a:gd name="connsiteX715" fmla="*/ 3528235 w 4191000"/>
                  <a:gd name="connsiteY715" fmla="*/ 258162 h 319468"/>
                  <a:gd name="connsiteX716" fmla="*/ 3532426 w 4191000"/>
                  <a:gd name="connsiteY716" fmla="*/ 215300 h 319468"/>
                  <a:gd name="connsiteX717" fmla="*/ 3536617 w 4191000"/>
                  <a:gd name="connsiteY717" fmla="*/ 229206 h 319468"/>
                  <a:gd name="connsiteX718" fmla="*/ 3540808 w 4191000"/>
                  <a:gd name="connsiteY718" fmla="*/ 259115 h 319468"/>
                  <a:gd name="connsiteX719" fmla="*/ 3545000 w 4191000"/>
                  <a:gd name="connsiteY719" fmla="*/ 225587 h 319468"/>
                  <a:gd name="connsiteX720" fmla="*/ 3549190 w 4191000"/>
                  <a:gd name="connsiteY720" fmla="*/ 262448 h 319468"/>
                  <a:gd name="connsiteX721" fmla="*/ 3553381 w 4191000"/>
                  <a:gd name="connsiteY721" fmla="*/ 247208 h 319468"/>
                  <a:gd name="connsiteX722" fmla="*/ 3557572 w 4191000"/>
                  <a:gd name="connsiteY722" fmla="*/ 263115 h 319468"/>
                  <a:gd name="connsiteX723" fmla="*/ 3561763 w 4191000"/>
                  <a:gd name="connsiteY723" fmla="*/ 253114 h 319468"/>
                  <a:gd name="connsiteX724" fmla="*/ 3565954 w 4191000"/>
                  <a:gd name="connsiteY724" fmla="*/ 255305 h 319468"/>
                  <a:gd name="connsiteX725" fmla="*/ 3570145 w 4191000"/>
                  <a:gd name="connsiteY725" fmla="*/ 268259 h 319468"/>
                  <a:gd name="connsiteX726" fmla="*/ 3574432 w 4191000"/>
                  <a:gd name="connsiteY726" fmla="*/ 283784 h 319468"/>
                  <a:gd name="connsiteX727" fmla="*/ 3578623 w 4191000"/>
                  <a:gd name="connsiteY727" fmla="*/ 252447 h 319468"/>
                  <a:gd name="connsiteX728" fmla="*/ 3582814 w 4191000"/>
                  <a:gd name="connsiteY728" fmla="*/ 217395 h 319468"/>
                  <a:gd name="connsiteX729" fmla="*/ 3587004 w 4191000"/>
                  <a:gd name="connsiteY729" fmla="*/ 262258 h 319468"/>
                  <a:gd name="connsiteX730" fmla="*/ 3591196 w 4191000"/>
                  <a:gd name="connsiteY730" fmla="*/ 255305 h 319468"/>
                  <a:gd name="connsiteX731" fmla="*/ 3595387 w 4191000"/>
                  <a:gd name="connsiteY731" fmla="*/ 221300 h 319468"/>
                  <a:gd name="connsiteX732" fmla="*/ 3599578 w 4191000"/>
                  <a:gd name="connsiteY732" fmla="*/ 293595 h 319468"/>
                  <a:gd name="connsiteX733" fmla="*/ 3603769 w 4191000"/>
                  <a:gd name="connsiteY733" fmla="*/ 272545 h 319468"/>
                  <a:gd name="connsiteX734" fmla="*/ 3607960 w 4191000"/>
                  <a:gd name="connsiteY734" fmla="*/ 259305 h 319468"/>
                  <a:gd name="connsiteX735" fmla="*/ 3620533 w 4191000"/>
                  <a:gd name="connsiteY735" fmla="*/ 278355 h 319468"/>
                  <a:gd name="connsiteX736" fmla="*/ 3624724 w 4191000"/>
                  <a:gd name="connsiteY736" fmla="*/ 232921 h 319468"/>
                  <a:gd name="connsiteX737" fmla="*/ 3628915 w 4191000"/>
                  <a:gd name="connsiteY737" fmla="*/ 230444 h 319468"/>
                  <a:gd name="connsiteX738" fmla="*/ 3633106 w 4191000"/>
                  <a:gd name="connsiteY738" fmla="*/ 265782 h 319468"/>
                  <a:gd name="connsiteX739" fmla="*/ 3649870 w 4191000"/>
                  <a:gd name="connsiteY739" fmla="*/ 228730 h 319468"/>
                  <a:gd name="connsiteX740" fmla="*/ 3654061 w 4191000"/>
                  <a:gd name="connsiteY740" fmla="*/ 283308 h 319468"/>
                  <a:gd name="connsiteX741" fmla="*/ 3658252 w 4191000"/>
                  <a:gd name="connsiteY741" fmla="*/ 292833 h 319468"/>
                  <a:gd name="connsiteX742" fmla="*/ 3662443 w 4191000"/>
                  <a:gd name="connsiteY742" fmla="*/ 283308 h 319468"/>
                  <a:gd name="connsiteX743" fmla="*/ 3670920 w 4191000"/>
                  <a:gd name="connsiteY743" fmla="*/ 219014 h 319468"/>
                  <a:gd name="connsiteX744" fmla="*/ 3675111 w 4191000"/>
                  <a:gd name="connsiteY744" fmla="*/ 225587 h 319468"/>
                  <a:gd name="connsiteX745" fmla="*/ 3679302 w 4191000"/>
                  <a:gd name="connsiteY745" fmla="*/ 246827 h 319468"/>
                  <a:gd name="connsiteX746" fmla="*/ 3683493 w 4191000"/>
                  <a:gd name="connsiteY746" fmla="*/ 263782 h 319468"/>
                  <a:gd name="connsiteX747" fmla="*/ 3687684 w 4191000"/>
                  <a:gd name="connsiteY747" fmla="*/ 225015 h 319468"/>
                  <a:gd name="connsiteX748" fmla="*/ 3696066 w 4191000"/>
                  <a:gd name="connsiteY748" fmla="*/ 247113 h 319468"/>
                  <a:gd name="connsiteX749" fmla="*/ 3700257 w 4191000"/>
                  <a:gd name="connsiteY749" fmla="*/ 233778 h 319468"/>
                  <a:gd name="connsiteX750" fmla="*/ 3708639 w 4191000"/>
                  <a:gd name="connsiteY750" fmla="*/ 266068 h 319468"/>
                  <a:gd name="connsiteX751" fmla="*/ 3712830 w 4191000"/>
                  <a:gd name="connsiteY751" fmla="*/ 251780 h 319468"/>
                  <a:gd name="connsiteX752" fmla="*/ 3717021 w 4191000"/>
                  <a:gd name="connsiteY752" fmla="*/ 237112 h 319468"/>
                  <a:gd name="connsiteX753" fmla="*/ 3721212 w 4191000"/>
                  <a:gd name="connsiteY753" fmla="*/ 294929 h 319468"/>
                  <a:gd name="connsiteX754" fmla="*/ 3725403 w 4191000"/>
                  <a:gd name="connsiteY754" fmla="*/ 223967 h 319468"/>
                  <a:gd name="connsiteX755" fmla="*/ 3729594 w 4191000"/>
                  <a:gd name="connsiteY755" fmla="*/ 270926 h 319468"/>
                  <a:gd name="connsiteX756" fmla="*/ 3733785 w 4191000"/>
                  <a:gd name="connsiteY756" fmla="*/ 262353 h 319468"/>
                  <a:gd name="connsiteX757" fmla="*/ 3737976 w 4191000"/>
                  <a:gd name="connsiteY757" fmla="*/ 274355 h 319468"/>
                  <a:gd name="connsiteX758" fmla="*/ 3742167 w 4191000"/>
                  <a:gd name="connsiteY758" fmla="*/ 258638 h 319468"/>
                  <a:gd name="connsiteX759" fmla="*/ 3746358 w 4191000"/>
                  <a:gd name="connsiteY759" fmla="*/ 239303 h 319468"/>
                  <a:gd name="connsiteX760" fmla="*/ 3750549 w 4191000"/>
                  <a:gd name="connsiteY760" fmla="*/ 280070 h 319468"/>
                  <a:gd name="connsiteX761" fmla="*/ 3754740 w 4191000"/>
                  <a:gd name="connsiteY761" fmla="*/ 225396 h 319468"/>
                  <a:gd name="connsiteX762" fmla="*/ 3758931 w 4191000"/>
                  <a:gd name="connsiteY762" fmla="*/ 260162 h 319468"/>
                  <a:gd name="connsiteX763" fmla="*/ 3763217 w 4191000"/>
                  <a:gd name="connsiteY763" fmla="*/ 219872 h 319468"/>
                  <a:gd name="connsiteX764" fmla="*/ 3767408 w 4191000"/>
                  <a:gd name="connsiteY764" fmla="*/ 252542 h 319468"/>
                  <a:gd name="connsiteX765" fmla="*/ 3771599 w 4191000"/>
                  <a:gd name="connsiteY765" fmla="*/ 249875 h 319468"/>
                  <a:gd name="connsiteX766" fmla="*/ 3775790 w 4191000"/>
                  <a:gd name="connsiteY766" fmla="*/ 230349 h 319468"/>
                  <a:gd name="connsiteX767" fmla="*/ 3779981 w 4191000"/>
                  <a:gd name="connsiteY767" fmla="*/ 231873 h 319468"/>
                  <a:gd name="connsiteX768" fmla="*/ 3784172 w 4191000"/>
                  <a:gd name="connsiteY768" fmla="*/ 225301 h 319468"/>
                  <a:gd name="connsiteX769" fmla="*/ 3792554 w 4191000"/>
                  <a:gd name="connsiteY769" fmla="*/ 268068 h 319468"/>
                  <a:gd name="connsiteX770" fmla="*/ 3796745 w 4191000"/>
                  <a:gd name="connsiteY770" fmla="*/ 262353 h 319468"/>
                  <a:gd name="connsiteX771" fmla="*/ 3800936 w 4191000"/>
                  <a:gd name="connsiteY771" fmla="*/ 280355 h 319468"/>
                  <a:gd name="connsiteX772" fmla="*/ 3805127 w 4191000"/>
                  <a:gd name="connsiteY772" fmla="*/ 236159 h 319468"/>
                  <a:gd name="connsiteX773" fmla="*/ 3809318 w 4191000"/>
                  <a:gd name="connsiteY773" fmla="*/ 272926 h 319468"/>
                  <a:gd name="connsiteX774" fmla="*/ 3813509 w 4191000"/>
                  <a:gd name="connsiteY774" fmla="*/ 261686 h 319468"/>
                  <a:gd name="connsiteX775" fmla="*/ 3817700 w 4191000"/>
                  <a:gd name="connsiteY775" fmla="*/ 251304 h 319468"/>
                  <a:gd name="connsiteX776" fmla="*/ 3821891 w 4191000"/>
                  <a:gd name="connsiteY776" fmla="*/ 273307 h 319468"/>
                  <a:gd name="connsiteX777" fmla="*/ 3826082 w 4191000"/>
                  <a:gd name="connsiteY777" fmla="*/ 209870 h 319468"/>
                  <a:gd name="connsiteX778" fmla="*/ 3834464 w 4191000"/>
                  <a:gd name="connsiteY778" fmla="*/ 266258 h 319468"/>
                  <a:gd name="connsiteX779" fmla="*/ 3838655 w 4191000"/>
                  <a:gd name="connsiteY779" fmla="*/ 262734 h 319468"/>
                  <a:gd name="connsiteX780" fmla="*/ 3842846 w 4191000"/>
                  <a:gd name="connsiteY780" fmla="*/ 267211 h 319468"/>
                  <a:gd name="connsiteX781" fmla="*/ 3847037 w 4191000"/>
                  <a:gd name="connsiteY781" fmla="*/ 264830 h 319468"/>
                  <a:gd name="connsiteX782" fmla="*/ 3851228 w 4191000"/>
                  <a:gd name="connsiteY782" fmla="*/ 245875 h 319468"/>
                  <a:gd name="connsiteX783" fmla="*/ 3855419 w 4191000"/>
                  <a:gd name="connsiteY783" fmla="*/ 231683 h 319468"/>
                  <a:gd name="connsiteX784" fmla="*/ 3859705 w 4191000"/>
                  <a:gd name="connsiteY784" fmla="*/ 241874 h 319468"/>
                  <a:gd name="connsiteX785" fmla="*/ 3863896 w 4191000"/>
                  <a:gd name="connsiteY785" fmla="*/ 240350 h 319468"/>
                  <a:gd name="connsiteX786" fmla="*/ 3868087 w 4191000"/>
                  <a:gd name="connsiteY786" fmla="*/ 221110 h 319468"/>
                  <a:gd name="connsiteX787" fmla="*/ 3872278 w 4191000"/>
                  <a:gd name="connsiteY787" fmla="*/ 253590 h 319468"/>
                  <a:gd name="connsiteX788" fmla="*/ 3876469 w 4191000"/>
                  <a:gd name="connsiteY788" fmla="*/ 245208 h 319468"/>
                  <a:gd name="connsiteX789" fmla="*/ 3880660 w 4191000"/>
                  <a:gd name="connsiteY789" fmla="*/ 291976 h 319468"/>
                  <a:gd name="connsiteX790" fmla="*/ 3884851 w 4191000"/>
                  <a:gd name="connsiteY790" fmla="*/ 257400 h 319468"/>
                  <a:gd name="connsiteX791" fmla="*/ 3889042 w 4191000"/>
                  <a:gd name="connsiteY791" fmla="*/ 260829 h 319468"/>
                  <a:gd name="connsiteX792" fmla="*/ 3893233 w 4191000"/>
                  <a:gd name="connsiteY792" fmla="*/ 269687 h 319468"/>
                  <a:gd name="connsiteX793" fmla="*/ 3897425 w 4191000"/>
                  <a:gd name="connsiteY793" fmla="*/ 294643 h 319468"/>
                  <a:gd name="connsiteX794" fmla="*/ 3901615 w 4191000"/>
                  <a:gd name="connsiteY794" fmla="*/ 248351 h 319468"/>
                  <a:gd name="connsiteX795" fmla="*/ 3905806 w 4191000"/>
                  <a:gd name="connsiteY795" fmla="*/ 266258 h 319468"/>
                  <a:gd name="connsiteX796" fmla="*/ 3909997 w 4191000"/>
                  <a:gd name="connsiteY796" fmla="*/ 263020 h 319468"/>
                  <a:gd name="connsiteX797" fmla="*/ 3914188 w 4191000"/>
                  <a:gd name="connsiteY797" fmla="*/ 215395 h 319468"/>
                  <a:gd name="connsiteX798" fmla="*/ 3918379 w 4191000"/>
                  <a:gd name="connsiteY798" fmla="*/ 283784 h 319468"/>
                  <a:gd name="connsiteX799" fmla="*/ 3922570 w 4191000"/>
                  <a:gd name="connsiteY799" fmla="*/ 266925 h 319468"/>
                  <a:gd name="connsiteX800" fmla="*/ 3926761 w 4191000"/>
                  <a:gd name="connsiteY800" fmla="*/ 256448 h 319468"/>
                  <a:gd name="connsiteX801" fmla="*/ 3930952 w 4191000"/>
                  <a:gd name="connsiteY801" fmla="*/ 304835 h 319468"/>
                  <a:gd name="connsiteX802" fmla="*/ 3935143 w 4191000"/>
                  <a:gd name="connsiteY802" fmla="*/ 257591 h 319468"/>
                  <a:gd name="connsiteX803" fmla="*/ 3939334 w 4191000"/>
                  <a:gd name="connsiteY803" fmla="*/ 267306 h 319468"/>
                  <a:gd name="connsiteX804" fmla="*/ 3943525 w 4191000"/>
                  <a:gd name="connsiteY804" fmla="*/ 243303 h 319468"/>
                  <a:gd name="connsiteX805" fmla="*/ 3947716 w 4191000"/>
                  <a:gd name="connsiteY805" fmla="*/ 253971 h 319468"/>
                  <a:gd name="connsiteX806" fmla="*/ 3951908 w 4191000"/>
                  <a:gd name="connsiteY806" fmla="*/ 224634 h 319468"/>
                  <a:gd name="connsiteX807" fmla="*/ 3964576 w 4191000"/>
                  <a:gd name="connsiteY807" fmla="*/ 264544 h 319468"/>
                  <a:gd name="connsiteX808" fmla="*/ 3968767 w 4191000"/>
                  <a:gd name="connsiteY808" fmla="*/ 242255 h 319468"/>
                  <a:gd name="connsiteX809" fmla="*/ 3977149 w 4191000"/>
                  <a:gd name="connsiteY809" fmla="*/ 229206 h 319468"/>
                  <a:gd name="connsiteX810" fmla="*/ 3981340 w 4191000"/>
                  <a:gd name="connsiteY810" fmla="*/ 261401 h 319468"/>
                  <a:gd name="connsiteX811" fmla="*/ 3985531 w 4191000"/>
                  <a:gd name="connsiteY811" fmla="*/ 304073 h 319468"/>
                  <a:gd name="connsiteX812" fmla="*/ 3989721 w 4191000"/>
                  <a:gd name="connsiteY812" fmla="*/ 220348 h 319468"/>
                  <a:gd name="connsiteX813" fmla="*/ 3998104 w 4191000"/>
                  <a:gd name="connsiteY813" fmla="*/ 273878 h 319468"/>
                  <a:gd name="connsiteX814" fmla="*/ 4002295 w 4191000"/>
                  <a:gd name="connsiteY814" fmla="*/ 252066 h 319468"/>
                  <a:gd name="connsiteX815" fmla="*/ 4006486 w 4191000"/>
                  <a:gd name="connsiteY815" fmla="*/ 261496 h 319468"/>
                  <a:gd name="connsiteX816" fmla="*/ 4010677 w 4191000"/>
                  <a:gd name="connsiteY816" fmla="*/ 250447 h 319468"/>
                  <a:gd name="connsiteX817" fmla="*/ 4014868 w 4191000"/>
                  <a:gd name="connsiteY817" fmla="*/ 299310 h 319468"/>
                  <a:gd name="connsiteX818" fmla="*/ 4019059 w 4191000"/>
                  <a:gd name="connsiteY818" fmla="*/ 233683 h 319468"/>
                  <a:gd name="connsiteX819" fmla="*/ 4023250 w 4191000"/>
                  <a:gd name="connsiteY819" fmla="*/ 263115 h 319468"/>
                  <a:gd name="connsiteX820" fmla="*/ 4027441 w 4191000"/>
                  <a:gd name="connsiteY820" fmla="*/ 239398 h 319468"/>
                  <a:gd name="connsiteX821" fmla="*/ 4031632 w 4191000"/>
                  <a:gd name="connsiteY821" fmla="*/ 235112 h 319468"/>
                  <a:gd name="connsiteX822" fmla="*/ 4035823 w 4191000"/>
                  <a:gd name="connsiteY822" fmla="*/ 246637 h 319468"/>
                  <a:gd name="connsiteX823" fmla="*/ 4044204 w 4191000"/>
                  <a:gd name="connsiteY823" fmla="*/ 283689 h 319468"/>
                  <a:gd name="connsiteX824" fmla="*/ 4048491 w 4191000"/>
                  <a:gd name="connsiteY824" fmla="*/ 257686 h 319468"/>
                  <a:gd name="connsiteX825" fmla="*/ 4056873 w 4191000"/>
                  <a:gd name="connsiteY825" fmla="*/ 224634 h 319468"/>
                  <a:gd name="connsiteX826" fmla="*/ 4061064 w 4191000"/>
                  <a:gd name="connsiteY826" fmla="*/ 273116 h 319468"/>
                  <a:gd name="connsiteX827" fmla="*/ 4065255 w 4191000"/>
                  <a:gd name="connsiteY827" fmla="*/ 235016 h 319468"/>
                  <a:gd name="connsiteX828" fmla="*/ 4069446 w 4191000"/>
                  <a:gd name="connsiteY828" fmla="*/ 267782 h 319468"/>
                  <a:gd name="connsiteX829" fmla="*/ 4073637 w 4191000"/>
                  <a:gd name="connsiteY829" fmla="*/ 221300 h 319468"/>
                  <a:gd name="connsiteX830" fmla="*/ 4077828 w 4191000"/>
                  <a:gd name="connsiteY830" fmla="*/ 267782 h 319468"/>
                  <a:gd name="connsiteX831" fmla="*/ 4082019 w 4191000"/>
                  <a:gd name="connsiteY831" fmla="*/ 266449 h 319468"/>
                  <a:gd name="connsiteX832" fmla="*/ 4086210 w 4191000"/>
                  <a:gd name="connsiteY832" fmla="*/ 255686 h 319468"/>
                  <a:gd name="connsiteX833" fmla="*/ 4094592 w 4191000"/>
                  <a:gd name="connsiteY833" fmla="*/ 291500 h 319468"/>
                  <a:gd name="connsiteX834" fmla="*/ 4098783 w 4191000"/>
                  <a:gd name="connsiteY834" fmla="*/ 235112 h 319468"/>
                  <a:gd name="connsiteX835" fmla="*/ 4102974 w 4191000"/>
                  <a:gd name="connsiteY835" fmla="*/ 279403 h 319468"/>
                  <a:gd name="connsiteX836" fmla="*/ 4107165 w 4191000"/>
                  <a:gd name="connsiteY836" fmla="*/ 235778 h 319468"/>
                  <a:gd name="connsiteX837" fmla="*/ 4111356 w 4191000"/>
                  <a:gd name="connsiteY837" fmla="*/ 241970 h 319468"/>
                  <a:gd name="connsiteX838" fmla="*/ 4115547 w 4191000"/>
                  <a:gd name="connsiteY838" fmla="*/ 228444 h 319468"/>
                  <a:gd name="connsiteX839" fmla="*/ 4123929 w 4191000"/>
                  <a:gd name="connsiteY839" fmla="*/ 243303 h 319468"/>
                  <a:gd name="connsiteX840" fmla="*/ 4128120 w 4191000"/>
                  <a:gd name="connsiteY840" fmla="*/ 299120 h 319468"/>
                  <a:gd name="connsiteX841" fmla="*/ 4132311 w 4191000"/>
                  <a:gd name="connsiteY841" fmla="*/ 290833 h 319468"/>
                  <a:gd name="connsiteX842" fmla="*/ 4136502 w 4191000"/>
                  <a:gd name="connsiteY842" fmla="*/ 228825 h 319468"/>
                  <a:gd name="connsiteX843" fmla="*/ 4144979 w 4191000"/>
                  <a:gd name="connsiteY843" fmla="*/ 258638 h 319468"/>
                  <a:gd name="connsiteX844" fmla="*/ 4149170 w 4191000"/>
                  <a:gd name="connsiteY844" fmla="*/ 266163 h 319468"/>
                  <a:gd name="connsiteX845" fmla="*/ 4153361 w 4191000"/>
                  <a:gd name="connsiteY845" fmla="*/ 221396 h 319468"/>
                  <a:gd name="connsiteX846" fmla="*/ 4157552 w 4191000"/>
                  <a:gd name="connsiteY846" fmla="*/ 271497 h 319468"/>
                  <a:gd name="connsiteX847" fmla="*/ 4165934 w 4191000"/>
                  <a:gd name="connsiteY847" fmla="*/ 241493 h 319468"/>
                  <a:gd name="connsiteX848" fmla="*/ 4170125 w 4191000"/>
                  <a:gd name="connsiteY848" fmla="*/ 261972 h 319468"/>
                  <a:gd name="connsiteX849" fmla="*/ 4174316 w 4191000"/>
                  <a:gd name="connsiteY849" fmla="*/ 295595 h 319468"/>
                  <a:gd name="connsiteX850" fmla="*/ 4178507 w 4191000"/>
                  <a:gd name="connsiteY850" fmla="*/ 273116 h 319468"/>
                  <a:gd name="connsiteX851" fmla="*/ 4182698 w 4191000"/>
                  <a:gd name="connsiteY851" fmla="*/ 281594 h 319468"/>
                  <a:gd name="connsiteX852" fmla="*/ 4186889 w 4191000"/>
                  <a:gd name="connsiteY852" fmla="*/ 227968 h 319468"/>
                  <a:gd name="connsiteX853" fmla="*/ 4191080 w 4191000"/>
                  <a:gd name="connsiteY853" fmla="*/ 265306 h 3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</a:cxnLst>
                <a:rect l="l" t="t" r="r" b="b"/>
                <a:pathLst>
                  <a:path w="4191000" h="319468">
                    <a:moveTo>
                      <a:pt x="80" y="265877"/>
                    </a:moveTo>
                    <a:lnTo>
                      <a:pt x="4271" y="226253"/>
                    </a:lnTo>
                    <a:lnTo>
                      <a:pt x="8462" y="293405"/>
                    </a:lnTo>
                    <a:lnTo>
                      <a:pt x="16844" y="249018"/>
                    </a:lnTo>
                    <a:lnTo>
                      <a:pt x="21035" y="263401"/>
                    </a:lnTo>
                    <a:lnTo>
                      <a:pt x="25226" y="237017"/>
                    </a:lnTo>
                    <a:lnTo>
                      <a:pt x="29417" y="258353"/>
                    </a:lnTo>
                    <a:lnTo>
                      <a:pt x="37799" y="254066"/>
                    </a:lnTo>
                    <a:lnTo>
                      <a:pt x="41990" y="262734"/>
                    </a:lnTo>
                    <a:lnTo>
                      <a:pt x="46181" y="246923"/>
                    </a:lnTo>
                    <a:lnTo>
                      <a:pt x="50467" y="267782"/>
                    </a:lnTo>
                    <a:lnTo>
                      <a:pt x="54658" y="268640"/>
                    </a:lnTo>
                    <a:lnTo>
                      <a:pt x="58849" y="262163"/>
                    </a:lnTo>
                    <a:lnTo>
                      <a:pt x="63040" y="287213"/>
                    </a:lnTo>
                    <a:lnTo>
                      <a:pt x="67231" y="256829"/>
                    </a:lnTo>
                    <a:lnTo>
                      <a:pt x="71422" y="233016"/>
                    </a:lnTo>
                    <a:lnTo>
                      <a:pt x="75613" y="270354"/>
                    </a:lnTo>
                    <a:lnTo>
                      <a:pt x="79804" y="246065"/>
                    </a:lnTo>
                    <a:lnTo>
                      <a:pt x="83995" y="268163"/>
                    </a:lnTo>
                    <a:lnTo>
                      <a:pt x="92377" y="271021"/>
                    </a:lnTo>
                    <a:lnTo>
                      <a:pt x="96568" y="259400"/>
                    </a:lnTo>
                    <a:lnTo>
                      <a:pt x="100759" y="229778"/>
                    </a:lnTo>
                    <a:lnTo>
                      <a:pt x="104950" y="258353"/>
                    </a:lnTo>
                    <a:lnTo>
                      <a:pt x="109141" y="289690"/>
                    </a:lnTo>
                    <a:lnTo>
                      <a:pt x="113332" y="240922"/>
                    </a:lnTo>
                    <a:lnTo>
                      <a:pt x="117523" y="292357"/>
                    </a:lnTo>
                    <a:lnTo>
                      <a:pt x="121714" y="236159"/>
                    </a:lnTo>
                    <a:lnTo>
                      <a:pt x="130096" y="282641"/>
                    </a:lnTo>
                    <a:lnTo>
                      <a:pt x="134287" y="231016"/>
                    </a:lnTo>
                    <a:lnTo>
                      <a:pt x="138478" y="226063"/>
                    </a:lnTo>
                    <a:lnTo>
                      <a:pt x="142669" y="286261"/>
                    </a:lnTo>
                    <a:lnTo>
                      <a:pt x="155338" y="262829"/>
                    </a:lnTo>
                    <a:lnTo>
                      <a:pt x="159529" y="262258"/>
                    </a:lnTo>
                    <a:lnTo>
                      <a:pt x="163720" y="250733"/>
                    </a:lnTo>
                    <a:lnTo>
                      <a:pt x="167911" y="269116"/>
                    </a:lnTo>
                    <a:lnTo>
                      <a:pt x="172102" y="225206"/>
                    </a:lnTo>
                    <a:lnTo>
                      <a:pt x="176293" y="254352"/>
                    </a:lnTo>
                    <a:lnTo>
                      <a:pt x="180484" y="251495"/>
                    </a:lnTo>
                    <a:lnTo>
                      <a:pt x="184674" y="293595"/>
                    </a:lnTo>
                    <a:lnTo>
                      <a:pt x="188866" y="253400"/>
                    </a:lnTo>
                    <a:lnTo>
                      <a:pt x="193057" y="233683"/>
                    </a:lnTo>
                    <a:lnTo>
                      <a:pt x="197248" y="240922"/>
                    </a:lnTo>
                    <a:lnTo>
                      <a:pt x="201439" y="276069"/>
                    </a:lnTo>
                    <a:lnTo>
                      <a:pt x="205630" y="248542"/>
                    </a:lnTo>
                    <a:lnTo>
                      <a:pt x="209821" y="266544"/>
                    </a:lnTo>
                    <a:lnTo>
                      <a:pt x="214011" y="251685"/>
                    </a:lnTo>
                    <a:lnTo>
                      <a:pt x="218203" y="242922"/>
                    </a:lnTo>
                    <a:lnTo>
                      <a:pt x="222394" y="266068"/>
                    </a:lnTo>
                    <a:lnTo>
                      <a:pt x="226585" y="259591"/>
                    </a:lnTo>
                    <a:lnTo>
                      <a:pt x="230776" y="222158"/>
                    </a:lnTo>
                    <a:lnTo>
                      <a:pt x="234967" y="297977"/>
                    </a:lnTo>
                    <a:lnTo>
                      <a:pt x="239253" y="239303"/>
                    </a:lnTo>
                    <a:lnTo>
                      <a:pt x="243444" y="251114"/>
                    </a:lnTo>
                    <a:lnTo>
                      <a:pt x="247635" y="292071"/>
                    </a:lnTo>
                    <a:lnTo>
                      <a:pt x="256017" y="219491"/>
                    </a:lnTo>
                    <a:lnTo>
                      <a:pt x="260208" y="280070"/>
                    </a:lnTo>
                    <a:lnTo>
                      <a:pt x="264399" y="245018"/>
                    </a:lnTo>
                    <a:lnTo>
                      <a:pt x="268590" y="306359"/>
                    </a:lnTo>
                    <a:lnTo>
                      <a:pt x="276972" y="230159"/>
                    </a:lnTo>
                    <a:lnTo>
                      <a:pt x="281163" y="271021"/>
                    </a:lnTo>
                    <a:lnTo>
                      <a:pt x="285354" y="253304"/>
                    </a:lnTo>
                    <a:lnTo>
                      <a:pt x="289545" y="275117"/>
                    </a:lnTo>
                    <a:lnTo>
                      <a:pt x="293736" y="260258"/>
                    </a:lnTo>
                    <a:lnTo>
                      <a:pt x="297927" y="298834"/>
                    </a:lnTo>
                    <a:lnTo>
                      <a:pt x="302118" y="225206"/>
                    </a:lnTo>
                    <a:lnTo>
                      <a:pt x="306309" y="259400"/>
                    </a:lnTo>
                    <a:lnTo>
                      <a:pt x="310500" y="218633"/>
                    </a:lnTo>
                    <a:lnTo>
                      <a:pt x="318882" y="272259"/>
                    </a:lnTo>
                    <a:lnTo>
                      <a:pt x="323073" y="252257"/>
                    </a:lnTo>
                    <a:lnTo>
                      <a:pt x="327264" y="222348"/>
                    </a:lnTo>
                    <a:lnTo>
                      <a:pt x="331455" y="245018"/>
                    </a:lnTo>
                    <a:lnTo>
                      <a:pt x="335741" y="304930"/>
                    </a:lnTo>
                    <a:lnTo>
                      <a:pt x="339932" y="254257"/>
                    </a:lnTo>
                    <a:lnTo>
                      <a:pt x="344123" y="282356"/>
                    </a:lnTo>
                    <a:lnTo>
                      <a:pt x="348314" y="263496"/>
                    </a:lnTo>
                    <a:lnTo>
                      <a:pt x="352505" y="250161"/>
                    </a:lnTo>
                    <a:lnTo>
                      <a:pt x="356696" y="282260"/>
                    </a:lnTo>
                    <a:lnTo>
                      <a:pt x="360887" y="264449"/>
                    </a:lnTo>
                    <a:lnTo>
                      <a:pt x="365078" y="245589"/>
                    </a:lnTo>
                    <a:lnTo>
                      <a:pt x="369269" y="258162"/>
                    </a:lnTo>
                    <a:lnTo>
                      <a:pt x="373460" y="233873"/>
                    </a:lnTo>
                    <a:lnTo>
                      <a:pt x="377651" y="294167"/>
                    </a:lnTo>
                    <a:lnTo>
                      <a:pt x="381842" y="264639"/>
                    </a:lnTo>
                    <a:lnTo>
                      <a:pt x="386033" y="260924"/>
                    </a:lnTo>
                    <a:lnTo>
                      <a:pt x="394415" y="271783"/>
                    </a:lnTo>
                    <a:lnTo>
                      <a:pt x="398606" y="256829"/>
                    </a:lnTo>
                    <a:lnTo>
                      <a:pt x="402797" y="245399"/>
                    </a:lnTo>
                    <a:lnTo>
                      <a:pt x="406988" y="286737"/>
                    </a:lnTo>
                    <a:lnTo>
                      <a:pt x="411179" y="249018"/>
                    </a:lnTo>
                    <a:lnTo>
                      <a:pt x="415370" y="256829"/>
                    </a:lnTo>
                    <a:lnTo>
                      <a:pt x="419561" y="238541"/>
                    </a:lnTo>
                    <a:lnTo>
                      <a:pt x="423752" y="272354"/>
                    </a:lnTo>
                    <a:lnTo>
                      <a:pt x="427943" y="212347"/>
                    </a:lnTo>
                    <a:lnTo>
                      <a:pt x="436420" y="265782"/>
                    </a:lnTo>
                    <a:lnTo>
                      <a:pt x="440611" y="220634"/>
                    </a:lnTo>
                    <a:lnTo>
                      <a:pt x="444802" y="256733"/>
                    </a:lnTo>
                    <a:lnTo>
                      <a:pt x="448993" y="223110"/>
                    </a:lnTo>
                    <a:lnTo>
                      <a:pt x="457375" y="279117"/>
                    </a:lnTo>
                    <a:lnTo>
                      <a:pt x="461566" y="255876"/>
                    </a:lnTo>
                    <a:lnTo>
                      <a:pt x="465757" y="288356"/>
                    </a:lnTo>
                    <a:lnTo>
                      <a:pt x="469948" y="249209"/>
                    </a:lnTo>
                    <a:lnTo>
                      <a:pt x="474139" y="297596"/>
                    </a:lnTo>
                    <a:lnTo>
                      <a:pt x="478330" y="226634"/>
                    </a:lnTo>
                    <a:lnTo>
                      <a:pt x="482521" y="233207"/>
                    </a:lnTo>
                    <a:lnTo>
                      <a:pt x="486712" y="216157"/>
                    </a:lnTo>
                    <a:lnTo>
                      <a:pt x="490903" y="225587"/>
                    </a:lnTo>
                    <a:lnTo>
                      <a:pt x="495094" y="222158"/>
                    </a:lnTo>
                    <a:lnTo>
                      <a:pt x="499285" y="254447"/>
                    </a:lnTo>
                    <a:lnTo>
                      <a:pt x="503476" y="235112"/>
                    </a:lnTo>
                    <a:lnTo>
                      <a:pt x="507667" y="271307"/>
                    </a:lnTo>
                    <a:lnTo>
                      <a:pt x="511858" y="270545"/>
                    </a:lnTo>
                    <a:lnTo>
                      <a:pt x="516049" y="230825"/>
                    </a:lnTo>
                    <a:lnTo>
                      <a:pt x="524527" y="259305"/>
                    </a:lnTo>
                    <a:lnTo>
                      <a:pt x="528718" y="216919"/>
                    </a:lnTo>
                    <a:lnTo>
                      <a:pt x="532909" y="274545"/>
                    </a:lnTo>
                    <a:lnTo>
                      <a:pt x="537100" y="269878"/>
                    </a:lnTo>
                    <a:lnTo>
                      <a:pt x="541291" y="282546"/>
                    </a:lnTo>
                    <a:lnTo>
                      <a:pt x="545482" y="203298"/>
                    </a:lnTo>
                    <a:lnTo>
                      <a:pt x="549673" y="215966"/>
                    </a:lnTo>
                    <a:lnTo>
                      <a:pt x="553864" y="262829"/>
                    </a:lnTo>
                    <a:lnTo>
                      <a:pt x="558055" y="265877"/>
                    </a:lnTo>
                    <a:lnTo>
                      <a:pt x="562246" y="216252"/>
                    </a:lnTo>
                    <a:lnTo>
                      <a:pt x="570628" y="271402"/>
                    </a:lnTo>
                    <a:lnTo>
                      <a:pt x="574819" y="235397"/>
                    </a:lnTo>
                    <a:lnTo>
                      <a:pt x="587392" y="241493"/>
                    </a:lnTo>
                    <a:lnTo>
                      <a:pt x="591583" y="276069"/>
                    </a:lnTo>
                    <a:lnTo>
                      <a:pt x="595774" y="229873"/>
                    </a:lnTo>
                    <a:lnTo>
                      <a:pt x="599965" y="269783"/>
                    </a:lnTo>
                    <a:lnTo>
                      <a:pt x="604156" y="263496"/>
                    </a:lnTo>
                    <a:lnTo>
                      <a:pt x="608347" y="283403"/>
                    </a:lnTo>
                    <a:lnTo>
                      <a:pt x="612538" y="289880"/>
                    </a:lnTo>
                    <a:lnTo>
                      <a:pt x="616729" y="246065"/>
                    </a:lnTo>
                    <a:lnTo>
                      <a:pt x="621015" y="224063"/>
                    </a:lnTo>
                    <a:lnTo>
                      <a:pt x="625206" y="262163"/>
                    </a:lnTo>
                    <a:lnTo>
                      <a:pt x="633588" y="277879"/>
                    </a:lnTo>
                    <a:lnTo>
                      <a:pt x="637779" y="243303"/>
                    </a:lnTo>
                    <a:lnTo>
                      <a:pt x="641970" y="319694"/>
                    </a:lnTo>
                    <a:lnTo>
                      <a:pt x="646161" y="298834"/>
                    </a:lnTo>
                    <a:lnTo>
                      <a:pt x="650352" y="261020"/>
                    </a:lnTo>
                    <a:lnTo>
                      <a:pt x="654543" y="275307"/>
                    </a:lnTo>
                    <a:lnTo>
                      <a:pt x="658734" y="259400"/>
                    </a:lnTo>
                    <a:lnTo>
                      <a:pt x="671307" y="222920"/>
                    </a:lnTo>
                    <a:lnTo>
                      <a:pt x="675498" y="236350"/>
                    </a:lnTo>
                    <a:lnTo>
                      <a:pt x="679689" y="249018"/>
                    </a:lnTo>
                    <a:lnTo>
                      <a:pt x="683880" y="227873"/>
                    </a:lnTo>
                    <a:lnTo>
                      <a:pt x="688071" y="268449"/>
                    </a:lnTo>
                    <a:lnTo>
                      <a:pt x="692262" y="241779"/>
                    </a:lnTo>
                    <a:lnTo>
                      <a:pt x="696453" y="273688"/>
                    </a:lnTo>
                    <a:lnTo>
                      <a:pt x="700644" y="244065"/>
                    </a:lnTo>
                    <a:lnTo>
                      <a:pt x="704835" y="267782"/>
                    </a:lnTo>
                    <a:lnTo>
                      <a:pt x="709026" y="258067"/>
                    </a:lnTo>
                    <a:lnTo>
                      <a:pt x="713217" y="273402"/>
                    </a:lnTo>
                    <a:lnTo>
                      <a:pt x="717503" y="243398"/>
                    </a:lnTo>
                    <a:lnTo>
                      <a:pt x="721694" y="244160"/>
                    </a:lnTo>
                    <a:lnTo>
                      <a:pt x="725885" y="264068"/>
                    </a:lnTo>
                    <a:lnTo>
                      <a:pt x="730076" y="223682"/>
                    </a:lnTo>
                    <a:lnTo>
                      <a:pt x="734267" y="252923"/>
                    </a:lnTo>
                    <a:lnTo>
                      <a:pt x="738458" y="295214"/>
                    </a:lnTo>
                    <a:lnTo>
                      <a:pt x="742649" y="271688"/>
                    </a:lnTo>
                    <a:lnTo>
                      <a:pt x="746840" y="254066"/>
                    </a:lnTo>
                    <a:lnTo>
                      <a:pt x="751031" y="218157"/>
                    </a:lnTo>
                    <a:lnTo>
                      <a:pt x="755222" y="256352"/>
                    </a:lnTo>
                    <a:lnTo>
                      <a:pt x="759413" y="232730"/>
                    </a:lnTo>
                    <a:lnTo>
                      <a:pt x="763604" y="242160"/>
                    </a:lnTo>
                    <a:lnTo>
                      <a:pt x="767795" y="254162"/>
                    </a:lnTo>
                    <a:lnTo>
                      <a:pt x="771986" y="226825"/>
                    </a:lnTo>
                    <a:lnTo>
                      <a:pt x="776177" y="265306"/>
                    </a:lnTo>
                    <a:lnTo>
                      <a:pt x="780368" y="279784"/>
                    </a:lnTo>
                    <a:lnTo>
                      <a:pt x="784559" y="268259"/>
                    </a:lnTo>
                    <a:lnTo>
                      <a:pt x="788750" y="252542"/>
                    </a:lnTo>
                    <a:lnTo>
                      <a:pt x="792941" y="278831"/>
                    </a:lnTo>
                    <a:lnTo>
                      <a:pt x="801323" y="234635"/>
                    </a:lnTo>
                    <a:lnTo>
                      <a:pt x="805514" y="239874"/>
                    </a:lnTo>
                    <a:lnTo>
                      <a:pt x="809800" y="246065"/>
                    </a:lnTo>
                    <a:lnTo>
                      <a:pt x="813991" y="237683"/>
                    </a:lnTo>
                    <a:lnTo>
                      <a:pt x="818182" y="241684"/>
                    </a:lnTo>
                    <a:lnTo>
                      <a:pt x="822373" y="257019"/>
                    </a:lnTo>
                    <a:lnTo>
                      <a:pt x="830755" y="270640"/>
                    </a:lnTo>
                    <a:lnTo>
                      <a:pt x="834946" y="241779"/>
                    </a:lnTo>
                    <a:lnTo>
                      <a:pt x="839137" y="243875"/>
                    </a:lnTo>
                    <a:lnTo>
                      <a:pt x="843328" y="221205"/>
                    </a:lnTo>
                    <a:lnTo>
                      <a:pt x="851710" y="265973"/>
                    </a:lnTo>
                    <a:lnTo>
                      <a:pt x="855901" y="244827"/>
                    </a:lnTo>
                    <a:lnTo>
                      <a:pt x="860092" y="279308"/>
                    </a:lnTo>
                    <a:lnTo>
                      <a:pt x="864283" y="245970"/>
                    </a:lnTo>
                    <a:lnTo>
                      <a:pt x="868474" y="227968"/>
                    </a:lnTo>
                    <a:lnTo>
                      <a:pt x="872665" y="240160"/>
                    </a:lnTo>
                    <a:lnTo>
                      <a:pt x="876856" y="260829"/>
                    </a:lnTo>
                    <a:lnTo>
                      <a:pt x="881047" y="220348"/>
                    </a:lnTo>
                    <a:lnTo>
                      <a:pt x="885238" y="259686"/>
                    </a:lnTo>
                    <a:lnTo>
                      <a:pt x="893620" y="229492"/>
                    </a:lnTo>
                    <a:lnTo>
                      <a:pt x="897811" y="249590"/>
                    </a:lnTo>
                    <a:lnTo>
                      <a:pt x="906289" y="303215"/>
                    </a:lnTo>
                    <a:lnTo>
                      <a:pt x="910480" y="223301"/>
                    </a:lnTo>
                    <a:lnTo>
                      <a:pt x="914670" y="273402"/>
                    </a:lnTo>
                    <a:lnTo>
                      <a:pt x="918862" y="269592"/>
                    </a:lnTo>
                    <a:lnTo>
                      <a:pt x="923053" y="225777"/>
                    </a:lnTo>
                    <a:lnTo>
                      <a:pt x="927243" y="205965"/>
                    </a:lnTo>
                    <a:lnTo>
                      <a:pt x="931435" y="244541"/>
                    </a:lnTo>
                    <a:lnTo>
                      <a:pt x="939817" y="254828"/>
                    </a:lnTo>
                    <a:lnTo>
                      <a:pt x="944008" y="244351"/>
                    </a:lnTo>
                    <a:lnTo>
                      <a:pt x="956581" y="273402"/>
                    </a:lnTo>
                    <a:lnTo>
                      <a:pt x="960772" y="271116"/>
                    </a:lnTo>
                    <a:lnTo>
                      <a:pt x="964963" y="250256"/>
                    </a:lnTo>
                    <a:lnTo>
                      <a:pt x="969154" y="255876"/>
                    </a:lnTo>
                    <a:lnTo>
                      <a:pt x="973345" y="293309"/>
                    </a:lnTo>
                    <a:lnTo>
                      <a:pt x="981727" y="225872"/>
                    </a:lnTo>
                    <a:lnTo>
                      <a:pt x="985918" y="232159"/>
                    </a:lnTo>
                    <a:lnTo>
                      <a:pt x="994300" y="273688"/>
                    </a:lnTo>
                    <a:lnTo>
                      <a:pt x="998491" y="243113"/>
                    </a:lnTo>
                    <a:lnTo>
                      <a:pt x="1006968" y="256543"/>
                    </a:lnTo>
                    <a:lnTo>
                      <a:pt x="1011159" y="233492"/>
                    </a:lnTo>
                    <a:lnTo>
                      <a:pt x="1015350" y="272069"/>
                    </a:lnTo>
                    <a:lnTo>
                      <a:pt x="1019541" y="223967"/>
                    </a:lnTo>
                    <a:lnTo>
                      <a:pt x="1023732" y="248161"/>
                    </a:lnTo>
                    <a:lnTo>
                      <a:pt x="1027923" y="218538"/>
                    </a:lnTo>
                    <a:lnTo>
                      <a:pt x="1032114" y="217967"/>
                    </a:lnTo>
                    <a:lnTo>
                      <a:pt x="1036305" y="233302"/>
                    </a:lnTo>
                    <a:lnTo>
                      <a:pt x="1040496" y="241493"/>
                    </a:lnTo>
                    <a:lnTo>
                      <a:pt x="1044687" y="187677"/>
                    </a:lnTo>
                    <a:lnTo>
                      <a:pt x="1048878" y="266925"/>
                    </a:lnTo>
                    <a:lnTo>
                      <a:pt x="1053069" y="256638"/>
                    </a:lnTo>
                    <a:lnTo>
                      <a:pt x="1057260" y="255686"/>
                    </a:lnTo>
                    <a:lnTo>
                      <a:pt x="1061451" y="262258"/>
                    </a:lnTo>
                    <a:lnTo>
                      <a:pt x="1065642" y="236064"/>
                    </a:lnTo>
                    <a:lnTo>
                      <a:pt x="1074024" y="282165"/>
                    </a:lnTo>
                    <a:lnTo>
                      <a:pt x="1078215" y="232159"/>
                    </a:lnTo>
                    <a:lnTo>
                      <a:pt x="1082406" y="250828"/>
                    </a:lnTo>
                    <a:lnTo>
                      <a:pt x="1086597" y="230825"/>
                    </a:lnTo>
                    <a:lnTo>
                      <a:pt x="1090788" y="258924"/>
                    </a:lnTo>
                    <a:lnTo>
                      <a:pt x="1094979" y="221110"/>
                    </a:lnTo>
                    <a:lnTo>
                      <a:pt x="1099265" y="258067"/>
                    </a:lnTo>
                    <a:lnTo>
                      <a:pt x="1103456" y="235397"/>
                    </a:lnTo>
                    <a:lnTo>
                      <a:pt x="1107647" y="247304"/>
                    </a:lnTo>
                    <a:lnTo>
                      <a:pt x="1111838" y="252923"/>
                    </a:lnTo>
                    <a:lnTo>
                      <a:pt x="1116029" y="213966"/>
                    </a:lnTo>
                    <a:lnTo>
                      <a:pt x="1120220" y="206632"/>
                    </a:lnTo>
                    <a:lnTo>
                      <a:pt x="1124411" y="237683"/>
                    </a:lnTo>
                    <a:lnTo>
                      <a:pt x="1128602" y="243970"/>
                    </a:lnTo>
                    <a:lnTo>
                      <a:pt x="1132793" y="206251"/>
                    </a:lnTo>
                    <a:lnTo>
                      <a:pt x="1136984" y="227587"/>
                    </a:lnTo>
                    <a:lnTo>
                      <a:pt x="1141175" y="182915"/>
                    </a:lnTo>
                    <a:lnTo>
                      <a:pt x="1145366" y="281022"/>
                    </a:lnTo>
                    <a:lnTo>
                      <a:pt x="1149557" y="200917"/>
                    </a:lnTo>
                    <a:lnTo>
                      <a:pt x="1157939" y="250447"/>
                    </a:lnTo>
                    <a:lnTo>
                      <a:pt x="1162130" y="222348"/>
                    </a:lnTo>
                    <a:lnTo>
                      <a:pt x="1166321" y="246542"/>
                    </a:lnTo>
                    <a:lnTo>
                      <a:pt x="1170512" y="232540"/>
                    </a:lnTo>
                    <a:lnTo>
                      <a:pt x="1174703" y="225301"/>
                    </a:lnTo>
                    <a:lnTo>
                      <a:pt x="1183085" y="238826"/>
                    </a:lnTo>
                    <a:lnTo>
                      <a:pt x="1187276" y="202155"/>
                    </a:lnTo>
                    <a:lnTo>
                      <a:pt x="1195753" y="229968"/>
                    </a:lnTo>
                    <a:lnTo>
                      <a:pt x="1199944" y="208156"/>
                    </a:lnTo>
                    <a:lnTo>
                      <a:pt x="1204135" y="214728"/>
                    </a:lnTo>
                    <a:lnTo>
                      <a:pt x="1208326" y="237779"/>
                    </a:lnTo>
                    <a:lnTo>
                      <a:pt x="1212517" y="222158"/>
                    </a:lnTo>
                    <a:lnTo>
                      <a:pt x="1216708" y="261782"/>
                    </a:lnTo>
                    <a:lnTo>
                      <a:pt x="1220899" y="226063"/>
                    </a:lnTo>
                    <a:lnTo>
                      <a:pt x="1225090" y="268068"/>
                    </a:lnTo>
                    <a:lnTo>
                      <a:pt x="1229281" y="202060"/>
                    </a:lnTo>
                    <a:lnTo>
                      <a:pt x="1233472" y="228730"/>
                    </a:lnTo>
                    <a:lnTo>
                      <a:pt x="1237663" y="261401"/>
                    </a:lnTo>
                    <a:lnTo>
                      <a:pt x="1250236" y="192630"/>
                    </a:lnTo>
                    <a:lnTo>
                      <a:pt x="1254427" y="220062"/>
                    </a:lnTo>
                    <a:lnTo>
                      <a:pt x="1258618" y="233588"/>
                    </a:lnTo>
                    <a:lnTo>
                      <a:pt x="1262809" y="215585"/>
                    </a:lnTo>
                    <a:lnTo>
                      <a:pt x="1267000" y="186534"/>
                    </a:lnTo>
                    <a:lnTo>
                      <a:pt x="1271191" y="221205"/>
                    </a:lnTo>
                    <a:lnTo>
                      <a:pt x="1275382" y="203870"/>
                    </a:lnTo>
                    <a:lnTo>
                      <a:pt x="1279573" y="241017"/>
                    </a:lnTo>
                    <a:lnTo>
                      <a:pt x="1283764" y="182438"/>
                    </a:lnTo>
                    <a:lnTo>
                      <a:pt x="1288051" y="223586"/>
                    </a:lnTo>
                    <a:lnTo>
                      <a:pt x="1292242" y="216633"/>
                    </a:lnTo>
                    <a:lnTo>
                      <a:pt x="1296433" y="252638"/>
                    </a:lnTo>
                    <a:lnTo>
                      <a:pt x="1300623" y="223872"/>
                    </a:lnTo>
                    <a:lnTo>
                      <a:pt x="1304815" y="247208"/>
                    </a:lnTo>
                    <a:lnTo>
                      <a:pt x="1309006" y="213871"/>
                    </a:lnTo>
                    <a:lnTo>
                      <a:pt x="1313197" y="225587"/>
                    </a:lnTo>
                    <a:lnTo>
                      <a:pt x="1317388" y="250542"/>
                    </a:lnTo>
                    <a:lnTo>
                      <a:pt x="1329961" y="190725"/>
                    </a:lnTo>
                    <a:lnTo>
                      <a:pt x="1334152" y="219491"/>
                    </a:lnTo>
                    <a:lnTo>
                      <a:pt x="1342534" y="225206"/>
                    </a:lnTo>
                    <a:lnTo>
                      <a:pt x="1346725" y="237493"/>
                    </a:lnTo>
                    <a:lnTo>
                      <a:pt x="1350916" y="165484"/>
                    </a:lnTo>
                    <a:lnTo>
                      <a:pt x="1355107" y="193487"/>
                    </a:lnTo>
                    <a:lnTo>
                      <a:pt x="1359298" y="206918"/>
                    </a:lnTo>
                    <a:lnTo>
                      <a:pt x="1363489" y="243303"/>
                    </a:lnTo>
                    <a:lnTo>
                      <a:pt x="1367680" y="158626"/>
                    </a:lnTo>
                    <a:lnTo>
                      <a:pt x="1371871" y="237398"/>
                    </a:lnTo>
                    <a:lnTo>
                      <a:pt x="1376062" y="221396"/>
                    </a:lnTo>
                    <a:lnTo>
                      <a:pt x="1380253" y="244256"/>
                    </a:lnTo>
                    <a:lnTo>
                      <a:pt x="1384539" y="169770"/>
                    </a:lnTo>
                    <a:lnTo>
                      <a:pt x="1388730" y="181295"/>
                    </a:lnTo>
                    <a:lnTo>
                      <a:pt x="1392921" y="213776"/>
                    </a:lnTo>
                    <a:lnTo>
                      <a:pt x="1409685" y="198631"/>
                    </a:lnTo>
                    <a:lnTo>
                      <a:pt x="1413876" y="179390"/>
                    </a:lnTo>
                    <a:lnTo>
                      <a:pt x="1418067" y="181010"/>
                    </a:lnTo>
                    <a:lnTo>
                      <a:pt x="1422258" y="208537"/>
                    </a:lnTo>
                    <a:lnTo>
                      <a:pt x="1426449" y="216443"/>
                    </a:lnTo>
                    <a:lnTo>
                      <a:pt x="1430640" y="242541"/>
                    </a:lnTo>
                    <a:lnTo>
                      <a:pt x="1439022" y="175866"/>
                    </a:lnTo>
                    <a:lnTo>
                      <a:pt x="1443213" y="218729"/>
                    </a:lnTo>
                    <a:lnTo>
                      <a:pt x="1455786" y="180724"/>
                    </a:lnTo>
                    <a:lnTo>
                      <a:pt x="1459977" y="200726"/>
                    </a:lnTo>
                    <a:lnTo>
                      <a:pt x="1464168" y="224729"/>
                    </a:lnTo>
                    <a:lnTo>
                      <a:pt x="1468359" y="188058"/>
                    </a:lnTo>
                    <a:lnTo>
                      <a:pt x="1472550" y="210632"/>
                    </a:lnTo>
                    <a:lnTo>
                      <a:pt x="1476836" y="181105"/>
                    </a:lnTo>
                    <a:lnTo>
                      <a:pt x="1481027" y="177676"/>
                    </a:lnTo>
                    <a:lnTo>
                      <a:pt x="1485218" y="151577"/>
                    </a:lnTo>
                    <a:lnTo>
                      <a:pt x="1497791" y="235397"/>
                    </a:lnTo>
                    <a:lnTo>
                      <a:pt x="1501982" y="180152"/>
                    </a:lnTo>
                    <a:lnTo>
                      <a:pt x="1506173" y="187106"/>
                    </a:lnTo>
                    <a:lnTo>
                      <a:pt x="1510364" y="163579"/>
                    </a:lnTo>
                    <a:lnTo>
                      <a:pt x="1522937" y="208442"/>
                    </a:lnTo>
                    <a:lnTo>
                      <a:pt x="1527128" y="139766"/>
                    </a:lnTo>
                    <a:lnTo>
                      <a:pt x="1531319" y="166532"/>
                    </a:lnTo>
                    <a:lnTo>
                      <a:pt x="1535510" y="150149"/>
                    </a:lnTo>
                    <a:lnTo>
                      <a:pt x="1539701" y="139290"/>
                    </a:lnTo>
                    <a:lnTo>
                      <a:pt x="1552274" y="200155"/>
                    </a:lnTo>
                    <a:lnTo>
                      <a:pt x="1556465" y="173866"/>
                    </a:lnTo>
                    <a:lnTo>
                      <a:pt x="1564847" y="157959"/>
                    </a:lnTo>
                    <a:lnTo>
                      <a:pt x="1569038" y="183772"/>
                    </a:lnTo>
                    <a:lnTo>
                      <a:pt x="1577515" y="121859"/>
                    </a:lnTo>
                    <a:lnTo>
                      <a:pt x="1581706" y="149863"/>
                    </a:lnTo>
                    <a:lnTo>
                      <a:pt x="1585897" y="121574"/>
                    </a:lnTo>
                    <a:lnTo>
                      <a:pt x="1590088" y="176533"/>
                    </a:lnTo>
                    <a:lnTo>
                      <a:pt x="1598470" y="146529"/>
                    </a:lnTo>
                    <a:lnTo>
                      <a:pt x="1602661" y="151577"/>
                    </a:lnTo>
                    <a:lnTo>
                      <a:pt x="1606852" y="169103"/>
                    </a:lnTo>
                    <a:lnTo>
                      <a:pt x="1611043" y="147386"/>
                    </a:lnTo>
                    <a:lnTo>
                      <a:pt x="1615234" y="131765"/>
                    </a:lnTo>
                    <a:lnTo>
                      <a:pt x="1619425" y="148910"/>
                    </a:lnTo>
                    <a:lnTo>
                      <a:pt x="1623616" y="183296"/>
                    </a:lnTo>
                    <a:lnTo>
                      <a:pt x="1627807" y="130527"/>
                    </a:lnTo>
                    <a:lnTo>
                      <a:pt x="1636189" y="159007"/>
                    </a:lnTo>
                    <a:lnTo>
                      <a:pt x="1640380" y="134813"/>
                    </a:lnTo>
                    <a:lnTo>
                      <a:pt x="1644571" y="113382"/>
                    </a:lnTo>
                    <a:lnTo>
                      <a:pt x="1648762" y="124812"/>
                    </a:lnTo>
                    <a:lnTo>
                      <a:pt x="1652953" y="117192"/>
                    </a:lnTo>
                    <a:lnTo>
                      <a:pt x="1661335" y="159864"/>
                    </a:lnTo>
                    <a:lnTo>
                      <a:pt x="1665526" y="141005"/>
                    </a:lnTo>
                    <a:lnTo>
                      <a:pt x="1674004" y="101000"/>
                    </a:lnTo>
                    <a:lnTo>
                      <a:pt x="1678194" y="137004"/>
                    </a:lnTo>
                    <a:lnTo>
                      <a:pt x="1682386" y="151577"/>
                    </a:lnTo>
                    <a:lnTo>
                      <a:pt x="1686577" y="118621"/>
                    </a:lnTo>
                    <a:lnTo>
                      <a:pt x="1690768" y="90236"/>
                    </a:lnTo>
                    <a:lnTo>
                      <a:pt x="1694959" y="161483"/>
                    </a:lnTo>
                    <a:lnTo>
                      <a:pt x="1703341" y="121859"/>
                    </a:lnTo>
                    <a:lnTo>
                      <a:pt x="1707532" y="117383"/>
                    </a:lnTo>
                    <a:lnTo>
                      <a:pt x="1711723" y="86236"/>
                    </a:lnTo>
                    <a:lnTo>
                      <a:pt x="1715914" y="87474"/>
                    </a:lnTo>
                    <a:lnTo>
                      <a:pt x="1720105" y="148148"/>
                    </a:lnTo>
                    <a:lnTo>
                      <a:pt x="1728487" y="95475"/>
                    </a:lnTo>
                    <a:lnTo>
                      <a:pt x="1732678" y="124431"/>
                    </a:lnTo>
                    <a:lnTo>
                      <a:pt x="1736869" y="154911"/>
                    </a:lnTo>
                    <a:lnTo>
                      <a:pt x="1741060" y="106238"/>
                    </a:lnTo>
                    <a:lnTo>
                      <a:pt x="1745251" y="150815"/>
                    </a:lnTo>
                    <a:lnTo>
                      <a:pt x="1749442" y="138433"/>
                    </a:lnTo>
                    <a:lnTo>
                      <a:pt x="1753633" y="116811"/>
                    </a:lnTo>
                    <a:lnTo>
                      <a:pt x="1762015" y="83664"/>
                    </a:lnTo>
                    <a:lnTo>
                      <a:pt x="1766301" y="114811"/>
                    </a:lnTo>
                    <a:lnTo>
                      <a:pt x="1770492" y="133289"/>
                    </a:lnTo>
                    <a:lnTo>
                      <a:pt x="1774683" y="81950"/>
                    </a:lnTo>
                    <a:lnTo>
                      <a:pt x="1778874" y="81283"/>
                    </a:lnTo>
                    <a:lnTo>
                      <a:pt x="1783065" y="120145"/>
                    </a:lnTo>
                    <a:lnTo>
                      <a:pt x="1787256" y="88427"/>
                    </a:lnTo>
                    <a:lnTo>
                      <a:pt x="1791447" y="106810"/>
                    </a:lnTo>
                    <a:lnTo>
                      <a:pt x="1795638" y="119002"/>
                    </a:lnTo>
                    <a:lnTo>
                      <a:pt x="1804020" y="42707"/>
                    </a:lnTo>
                    <a:lnTo>
                      <a:pt x="1808211" y="100619"/>
                    </a:lnTo>
                    <a:lnTo>
                      <a:pt x="1812402" y="109763"/>
                    </a:lnTo>
                    <a:lnTo>
                      <a:pt x="1816593" y="87665"/>
                    </a:lnTo>
                    <a:lnTo>
                      <a:pt x="1820784" y="78330"/>
                    </a:lnTo>
                    <a:lnTo>
                      <a:pt x="1824975" y="97285"/>
                    </a:lnTo>
                    <a:lnTo>
                      <a:pt x="1829166" y="100238"/>
                    </a:lnTo>
                    <a:lnTo>
                      <a:pt x="1833357" y="90808"/>
                    </a:lnTo>
                    <a:lnTo>
                      <a:pt x="1837548" y="77949"/>
                    </a:lnTo>
                    <a:lnTo>
                      <a:pt x="1841739" y="100904"/>
                    </a:lnTo>
                    <a:lnTo>
                      <a:pt x="1845930" y="108810"/>
                    </a:lnTo>
                    <a:lnTo>
                      <a:pt x="1850121" y="78997"/>
                    </a:lnTo>
                    <a:lnTo>
                      <a:pt x="1858598" y="50993"/>
                    </a:lnTo>
                    <a:lnTo>
                      <a:pt x="1862789" y="74139"/>
                    </a:lnTo>
                    <a:lnTo>
                      <a:pt x="1866980" y="38706"/>
                    </a:lnTo>
                    <a:lnTo>
                      <a:pt x="1871171" y="55565"/>
                    </a:lnTo>
                    <a:lnTo>
                      <a:pt x="1875362" y="94142"/>
                    </a:lnTo>
                    <a:lnTo>
                      <a:pt x="1883744" y="42516"/>
                    </a:lnTo>
                    <a:lnTo>
                      <a:pt x="1887935" y="76901"/>
                    </a:lnTo>
                    <a:lnTo>
                      <a:pt x="1892126" y="79473"/>
                    </a:lnTo>
                    <a:lnTo>
                      <a:pt x="1896317" y="63471"/>
                    </a:lnTo>
                    <a:lnTo>
                      <a:pt x="1900508" y="75187"/>
                    </a:lnTo>
                    <a:lnTo>
                      <a:pt x="1904699" y="61376"/>
                    </a:lnTo>
                    <a:lnTo>
                      <a:pt x="1917272" y="8512"/>
                    </a:lnTo>
                    <a:lnTo>
                      <a:pt x="1921463" y="68900"/>
                    </a:lnTo>
                    <a:lnTo>
                      <a:pt x="1934036" y="37468"/>
                    </a:lnTo>
                    <a:lnTo>
                      <a:pt x="1938227" y="46517"/>
                    </a:lnTo>
                    <a:lnTo>
                      <a:pt x="1946609" y="77378"/>
                    </a:lnTo>
                    <a:lnTo>
                      <a:pt x="1950800" y="72234"/>
                    </a:lnTo>
                    <a:lnTo>
                      <a:pt x="1959277" y="31848"/>
                    </a:lnTo>
                    <a:lnTo>
                      <a:pt x="1963468" y="57089"/>
                    </a:lnTo>
                    <a:lnTo>
                      <a:pt x="1967659" y="28800"/>
                    </a:lnTo>
                    <a:lnTo>
                      <a:pt x="1971850" y="37563"/>
                    </a:lnTo>
                    <a:lnTo>
                      <a:pt x="1976041" y="82616"/>
                    </a:lnTo>
                    <a:lnTo>
                      <a:pt x="1980232" y="1749"/>
                    </a:lnTo>
                    <a:lnTo>
                      <a:pt x="1984423" y="46802"/>
                    </a:lnTo>
                    <a:lnTo>
                      <a:pt x="1988614" y="47279"/>
                    </a:lnTo>
                    <a:lnTo>
                      <a:pt x="1992805" y="44897"/>
                    </a:lnTo>
                    <a:lnTo>
                      <a:pt x="1996996" y="14513"/>
                    </a:lnTo>
                    <a:lnTo>
                      <a:pt x="2001187" y="46612"/>
                    </a:lnTo>
                    <a:lnTo>
                      <a:pt x="2005378" y="9464"/>
                    </a:lnTo>
                    <a:lnTo>
                      <a:pt x="2013760" y="50231"/>
                    </a:lnTo>
                    <a:lnTo>
                      <a:pt x="2017951" y="25276"/>
                    </a:lnTo>
                    <a:lnTo>
                      <a:pt x="2026333" y="83664"/>
                    </a:lnTo>
                    <a:lnTo>
                      <a:pt x="2030524" y="80330"/>
                    </a:lnTo>
                    <a:lnTo>
                      <a:pt x="2034715" y="62519"/>
                    </a:lnTo>
                    <a:lnTo>
                      <a:pt x="2038906" y="18418"/>
                    </a:lnTo>
                    <a:lnTo>
                      <a:pt x="2043097" y="37277"/>
                    </a:lnTo>
                    <a:lnTo>
                      <a:pt x="2047288" y="16322"/>
                    </a:lnTo>
                    <a:lnTo>
                      <a:pt x="2059957" y="54994"/>
                    </a:lnTo>
                    <a:lnTo>
                      <a:pt x="2064148" y="47279"/>
                    </a:lnTo>
                    <a:lnTo>
                      <a:pt x="2072530" y="40325"/>
                    </a:lnTo>
                    <a:lnTo>
                      <a:pt x="2076721" y="92903"/>
                    </a:lnTo>
                    <a:lnTo>
                      <a:pt x="2089294" y="9369"/>
                    </a:lnTo>
                    <a:lnTo>
                      <a:pt x="2093485" y="63281"/>
                    </a:lnTo>
                    <a:lnTo>
                      <a:pt x="2097676" y="59280"/>
                    </a:lnTo>
                    <a:lnTo>
                      <a:pt x="2101867" y="24704"/>
                    </a:lnTo>
                    <a:lnTo>
                      <a:pt x="2106058" y="46517"/>
                    </a:lnTo>
                    <a:lnTo>
                      <a:pt x="2110249" y="225"/>
                    </a:lnTo>
                    <a:lnTo>
                      <a:pt x="2127013" y="66138"/>
                    </a:lnTo>
                    <a:lnTo>
                      <a:pt x="2131204" y="27943"/>
                    </a:lnTo>
                    <a:lnTo>
                      <a:pt x="2135395" y="31943"/>
                    </a:lnTo>
                    <a:lnTo>
                      <a:pt x="2139586" y="58042"/>
                    </a:lnTo>
                    <a:lnTo>
                      <a:pt x="2148063" y="68424"/>
                    </a:lnTo>
                    <a:lnTo>
                      <a:pt x="2152254" y="62804"/>
                    </a:lnTo>
                    <a:lnTo>
                      <a:pt x="2156445" y="56708"/>
                    </a:lnTo>
                    <a:lnTo>
                      <a:pt x="2160636" y="60137"/>
                    </a:lnTo>
                    <a:lnTo>
                      <a:pt x="2164827" y="40040"/>
                    </a:lnTo>
                    <a:lnTo>
                      <a:pt x="2169018" y="14227"/>
                    </a:lnTo>
                    <a:lnTo>
                      <a:pt x="2173209" y="85855"/>
                    </a:lnTo>
                    <a:lnTo>
                      <a:pt x="2177400" y="16037"/>
                    </a:lnTo>
                    <a:lnTo>
                      <a:pt x="2181591" y="81664"/>
                    </a:lnTo>
                    <a:lnTo>
                      <a:pt x="2185782" y="56899"/>
                    </a:lnTo>
                    <a:lnTo>
                      <a:pt x="2189973" y="64805"/>
                    </a:lnTo>
                    <a:lnTo>
                      <a:pt x="2194164" y="98523"/>
                    </a:lnTo>
                    <a:lnTo>
                      <a:pt x="2202546" y="50993"/>
                    </a:lnTo>
                    <a:lnTo>
                      <a:pt x="2206737" y="48136"/>
                    </a:lnTo>
                    <a:lnTo>
                      <a:pt x="2210928" y="54137"/>
                    </a:lnTo>
                    <a:lnTo>
                      <a:pt x="2215119" y="78425"/>
                    </a:lnTo>
                    <a:lnTo>
                      <a:pt x="2219310" y="28419"/>
                    </a:lnTo>
                    <a:lnTo>
                      <a:pt x="2223501" y="58137"/>
                    </a:lnTo>
                    <a:lnTo>
                      <a:pt x="2227692" y="60614"/>
                    </a:lnTo>
                    <a:lnTo>
                      <a:pt x="2231883" y="76139"/>
                    </a:lnTo>
                    <a:lnTo>
                      <a:pt x="2236074" y="21561"/>
                    </a:lnTo>
                    <a:lnTo>
                      <a:pt x="2240360" y="71377"/>
                    </a:lnTo>
                    <a:lnTo>
                      <a:pt x="2244551" y="68519"/>
                    </a:lnTo>
                    <a:lnTo>
                      <a:pt x="2248742" y="20609"/>
                    </a:lnTo>
                    <a:lnTo>
                      <a:pt x="2261315" y="74044"/>
                    </a:lnTo>
                    <a:lnTo>
                      <a:pt x="2265506" y="66329"/>
                    </a:lnTo>
                    <a:lnTo>
                      <a:pt x="2269697" y="45278"/>
                    </a:lnTo>
                    <a:lnTo>
                      <a:pt x="2273888" y="76711"/>
                    </a:lnTo>
                    <a:lnTo>
                      <a:pt x="2278079" y="75187"/>
                    </a:lnTo>
                    <a:lnTo>
                      <a:pt x="2282270" y="47183"/>
                    </a:lnTo>
                    <a:lnTo>
                      <a:pt x="2286461" y="70424"/>
                    </a:lnTo>
                    <a:lnTo>
                      <a:pt x="2290652" y="46421"/>
                    </a:lnTo>
                    <a:lnTo>
                      <a:pt x="2294843" y="101857"/>
                    </a:lnTo>
                    <a:lnTo>
                      <a:pt x="2299034" y="57375"/>
                    </a:lnTo>
                    <a:lnTo>
                      <a:pt x="2311607" y="88236"/>
                    </a:lnTo>
                    <a:lnTo>
                      <a:pt x="2315798" y="78902"/>
                    </a:lnTo>
                    <a:lnTo>
                      <a:pt x="2319989" y="79854"/>
                    </a:lnTo>
                    <a:lnTo>
                      <a:pt x="2324180" y="73187"/>
                    </a:lnTo>
                    <a:lnTo>
                      <a:pt x="2328371" y="47755"/>
                    </a:lnTo>
                    <a:lnTo>
                      <a:pt x="2332562" y="81569"/>
                    </a:lnTo>
                    <a:lnTo>
                      <a:pt x="2336848" y="145672"/>
                    </a:lnTo>
                    <a:lnTo>
                      <a:pt x="2341039" y="54137"/>
                    </a:lnTo>
                    <a:lnTo>
                      <a:pt x="2349421" y="78997"/>
                    </a:lnTo>
                    <a:lnTo>
                      <a:pt x="2353612" y="40992"/>
                    </a:lnTo>
                    <a:lnTo>
                      <a:pt x="2357803" y="102809"/>
                    </a:lnTo>
                    <a:lnTo>
                      <a:pt x="2361994" y="85950"/>
                    </a:lnTo>
                    <a:lnTo>
                      <a:pt x="2366185" y="73377"/>
                    </a:lnTo>
                    <a:lnTo>
                      <a:pt x="2370376" y="88236"/>
                    </a:lnTo>
                    <a:lnTo>
                      <a:pt x="2374567" y="71948"/>
                    </a:lnTo>
                    <a:lnTo>
                      <a:pt x="2378758" y="113763"/>
                    </a:lnTo>
                    <a:lnTo>
                      <a:pt x="2382949" y="73187"/>
                    </a:lnTo>
                    <a:lnTo>
                      <a:pt x="2387140" y="89665"/>
                    </a:lnTo>
                    <a:lnTo>
                      <a:pt x="2391331" y="69091"/>
                    </a:lnTo>
                    <a:lnTo>
                      <a:pt x="2395522" y="65186"/>
                    </a:lnTo>
                    <a:lnTo>
                      <a:pt x="2399713" y="86045"/>
                    </a:lnTo>
                    <a:lnTo>
                      <a:pt x="2403904" y="49660"/>
                    </a:lnTo>
                    <a:lnTo>
                      <a:pt x="2408095" y="118430"/>
                    </a:lnTo>
                    <a:lnTo>
                      <a:pt x="2412286" y="82997"/>
                    </a:lnTo>
                    <a:lnTo>
                      <a:pt x="2416477" y="94332"/>
                    </a:lnTo>
                    <a:lnTo>
                      <a:pt x="2420668" y="81569"/>
                    </a:lnTo>
                    <a:lnTo>
                      <a:pt x="2424859" y="107477"/>
                    </a:lnTo>
                    <a:lnTo>
                      <a:pt x="2429146" y="54613"/>
                    </a:lnTo>
                    <a:lnTo>
                      <a:pt x="2437528" y="112049"/>
                    </a:lnTo>
                    <a:lnTo>
                      <a:pt x="2441719" y="109667"/>
                    </a:lnTo>
                    <a:lnTo>
                      <a:pt x="2445910" y="75377"/>
                    </a:lnTo>
                    <a:lnTo>
                      <a:pt x="2454292" y="123574"/>
                    </a:lnTo>
                    <a:lnTo>
                      <a:pt x="2458483" y="117097"/>
                    </a:lnTo>
                    <a:lnTo>
                      <a:pt x="2462674" y="110906"/>
                    </a:lnTo>
                    <a:lnTo>
                      <a:pt x="2471056" y="98618"/>
                    </a:lnTo>
                    <a:lnTo>
                      <a:pt x="2475246" y="117573"/>
                    </a:lnTo>
                    <a:lnTo>
                      <a:pt x="2479438" y="143672"/>
                    </a:lnTo>
                    <a:lnTo>
                      <a:pt x="2483629" y="110334"/>
                    </a:lnTo>
                    <a:lnTo>
                      <a:pt x="2492011" y="155483"/>
                    </a:lnTo>
                    <a:lnTo>
                      <a:pt x="2496202" y="102524"/>
                    </a:lnTo>
                    <a:lnTo>
                      <a:pt x="2504584" y="143291"/>
                    </a:lnTo>
                    <a:lnTo>
                      <a:pt x="2508775" y="133861"/>
                    </a:lnTo>
                    <a:lnTo>
                      <a:pt x="2512966" y="132908"/>
                    </a:lnTo>
                    <a:lnTo>
                      <a:pt x="2521348" y="111096"/>
                    </a:lnTo>
                    <a:lnTo>
                      <a:pt x="2525634" y="148053"/>
                    </a:lnTo>
                    <a:lnTo>
                      <a:pt x="2529825" y="145672"/>
                    </a:lnTo>
                    <a:lnTo>
                      <a:pt x="2534016" y="119192"/>
                    </a:lnTo>
                    <a:lnTo>
                      <a:pt x="2542398" y="137290"/>
                    </a:lnTo>
                    <a:lnTo>
                      <a:pt x="2546589" y="127289"/>
                    </a:lnTo>
                    <a:lnTo>
                      <a:pt x="2550780" y="114811"/>
                    </a:lnTo>
                    <a:lnTo>
                      <a:pt x="2554971" y="133099"/>
                    </a:lnTo>
                    <a:lnTo>
                      <a:pt x="2559162" y="136718"/>
                    </a:lnTo>
                    <a:lnTo>
                      <a:pt x="2563353" y="123955"/>
                    </a:lnTo>
                    <a:lnTo>
                      <a:pt x="2567544" y="149101"/>
                    </a:lnTo>
                    <a:lnTo>
                      <a:pt x="2571735" y="121097"/>
                    </a:lnTo>
                    <a:lnTo>
                      <a:pt x="2584308" y="164627"/>
                    </a:lnTo>
                    <a:lnTo>
                      <a:pt x="2588499" y="142052"/>
                    </a:lnTo>
                    <a:lnTo>
                      <a:pt x="2601072" y="193487"/>
                    </a:lnTo>
                    <a:lnTo>
                      <a:pt x="2605263" y="179105"/>
                    </a:lnTo>
                    <a:lnTo>
                      <a:pt x="2609454" y="178724"/>
                    </a:lnTo>
                    <a:lnTo>
                      <a:pt x="2613645" y="201965"/>
                    </a:lnTo>
                    <a:lnTo>
                      <a:pt x="2622122" y="139766"/>
                    </a:lnTo>
                    <a:lnTo>
                      <a:pt x="2626313" y="157769"/>
                    </a:lnTo>
                    <a:lnTo>
                      <a:pt x="2630504" y="146243"/>
                    </a:lnTo>
                    <a:lnTo>
                      <a:pt x="2634695" y="183867"/>
                    </a:lnTo>
                    <a:lnTo>
                      <a:pt x="2638886" y="182438"/>
                    </a:lnTo>
                    <a:lnTo>
                      <a:pt x="2643077" y="144719"/>
                    </a:lnTo>
                    <a:lnTo>
                      <a:pt x="2647268" y="194154"/>
                    </a:lnTo>
                    <a:lnTo>
                      <a:pt x="2651459" y="189296"/>
                    </a:lnTo>
                    <a:lnTo>
                      <a:pt x="2655650" y="155768"/>
                    </a:lnTo>
                    <a:lnTo>
                      <a:pt x="2668223" y="188249"/>
                    </a:lnTo>
                    <a:lnTo>
                      <a:pt x="2672414" y="166341"/>
                    </a:lnTo>
                    <a:lnTo>
                      <a:pt x="2676605" y="190535"/>
                    </a:lnTo>
                    <a:lnTo>
                      <a:pt x="2680796" y="164912"/>
                    </a:lnTo>
                    <a:lnTo>
                      <a:pt x="2689178" y="170056"/>
                    </a:lnTo>
                    <a:lnTo>
                      <a:pt x="2693369" y="163103"/>
                    </a:lnTo>
                    <a:lnTo>
                      <a:pt x="2697560" y="231778"/>
                    </a:lnTo>
                    <a:lnTo>
                      <a:pt x="2701751" y="157673"/>
                    </a:lnTo>
                    <a:lnTo>
                      <a:pt x="2705942" y="181200"/>
                    </a:lnTo>
                    <a:lnTo>
                      <a:pt x="2710133" y="164531"/>
                    </a:lnTo>
                    <a:lnTo>
                      <a:pt x="2714324" y="164341"/>
                    </a:lnTo>
                    <a:lnTo>
                      <a:pt x="2718610" y="198155"/>
                    </a:lnTo>
                    <a:lnTo>
                      <a:pt x="2722801" y="140909"/>
                    </a:lnTo>
                    <a:lnTo>
                      <a:pt x="2731183" y="198345"/>
                    </a:lnTo>
                    <a:lnTo>
                      <a:pt x="2735375" y="174628"/>
                    </a:lnTo>
                    <a:lnTo>
                      <a:pt x="2739565" y="228920"/>
                    </a:lnTo>
                    <a:lnTo>
                      <a:pt x="2743756" y="197393"/>
                    </a:lnTo>
                    <a:lnTo>
                      <a:pt x="2747947" y="193583"/>
                    </a:lnTo>
                    <a:lnTo>
                      <a:pt x="2752138" y="167294"/>
                    </a:lnTo>
                    <a:lnTo>
                      <a:pt x="2756329" y="221967"/>
                    </a:lnTo>
                    <a:lnTo>
                      <a:pt x="2760520" y="189868"/>
                    </a:lnTo>
                    <a:lnTo>
                      <a:pt x="2764711" y="201584"/>
                    </a:lnTo>
                    <a:lnTo>
                      <a:pt x="2768902" y="196535"/>
                    </a:lnTo>
                    <a:lnTo>
                      <a:pt x="2773093" y="218157"/>
                    </a:lnTo>
                    <a:lnTo>
                      <a:pt x="2777284" y="213585"/>
                    </a:lnTo>
                    <a:lnTo>
                      <a:pt x="2781475" y="201679"/>
                    </a:lnTo>
                    <a:lnTo>
                      <a:pt x="2785666" y="190725"/>
                    </a:lnTo>
                    <a:lnTo>
                      <a:pt x="2789858" y="230730"/>
                    </a:lnTo>
                    <a:lnTo>
                      <a:pt x="2794048" y="186058"/>
                    </a:lnTo>
                    <a:lnTo>
                      <a:pt x="2798239" y="232064"/>
                    </a:lnTo>
                    <a:lnTo>
                      <a:pt x="2802430" y="188820"/>
                    </a:lnTo>
                    <a:lnTo>
                      <a:pt x="2806621" y="219205"/>
                    </a:lnTo>
                    <a:lnTo>
                      <a:pt x="2810908" y="178819"/>
                    </a:lnTo>
                    <a:lnTo>
                      <a:pt x="2815099" y="179581"/>
                    </a:lnTo>
                    <a:lnTo>
                      <a:pt x="2819290" y="211871"/>
                    </a:lnTo>
                    <a:lnTo>
                      <a:pt x="2823481" y="208251"/>
                    </a:lnTo>
                    <a:lnTo>
                      <a:pt x="2827671" y="180533"/>
                    </a:lnTo>
                    <a:lnTo>
                      <a:pt x="2840245" y="209108"/>
                    </a:lnTo>
                    <a:lnTo>
                      <a:pt x="2844436" y="216538"/>
                    </a:lnTo>
                    <a:lnTo>
                      <a:pt x="2852818" y="257400"/>
                    </a:lnTo>
                    <a:lnTo>
                      <a:pt x="2857009" y="203203"/>
                    </a:lnTo>
                    <a:lnTo>
                      <a:pt x="2865391" y="236540"/>
                    </a:lnTo>
                    <a:lnTo>
                      <a:pt x="2869582" y="225206"/>
                    </a:lnTo>
                    <a:lnTo>
                      <a:pt x="2873773" y="197678"/>
                    </a:lnTo>
                    <a:lnTo>
                      <a:pt x="2877964" y="203012"/>
                    </a:lnTo>
                    <a:lnTo>
                      <a:pt x="2882154" y="191201"/>
                    </a:lnTo>
                    <a:lnTo>
                      <a:pt x="2886346" y="196821"/>
                    </a:lnTo>
                    <a:lnTo>
                      <a:pt x="2890537" y="190725"/>
                    </a:lnTo>
                    <a:lnTo>
                      <a:pt x="2894728" y="172723"/>
                    </a:lnTo>
                    <a:lnTo>
                      <a:pt x="2898919" y="250352"/>
                    </a:lnTo>
                    <a:lnTo>
                      <a:pt x="2903110" y="197678"/>
                    </a:lnTo>
                    <a:lnTo>
                      <a:pt x="2907396" y="204536"/>
                    </a:lnTo>
                    <a:lnTo>
                      <a:pt x="2911587" y="235207"/>
                    </a:lnTo>
                    <a:lnTo>
                      <a:pt x="2915778" y="232540"/>
                    </a:lnTo>
                    <a:lnTo>
                      <a:pt x="2919969" y="228920"/>
                    </a:lnTo>
                    <a:lnTo>
                      <a:pt x="2924160" y="222253"/>
                    </a:lnTo>
                    <a:lnTo>
                      <a:pt x="2928351" y="228158"/>
                    </a:lnTo>
                    <a:lnTo>
                      <a:pt x="2932542" y="252257"/>
                    </a:lnTo>
                    <a:lnTo>
                      <a:pt x="2940924" y="188249"/>
                    </a:lnTo>
                    <a:lnTo>
                      <a:pt x="2945115" y="251495"/>
                    </a:lnTo>
                    <a:lnTo>
                      <a:pt x="2957688" y="209299"/>
                    </a:lnTo>
                    <a:lnTo>
                      <a:pt x="2961879" y="228730"/>
                    </a:lnTo>
                    <a:lnTo>
                      <a:pt x="2970261" y="202155"/>
                    </a:lnTo>
                    <a:lnTo>
                      <a:pt x="2974452" y="237779"/>
                    </a:lnTo>
                    <a:lnTo>
                      <a:pt x="2978643" y="205203"/>
                    </a:lnTo>
                    <a:lnTo>
                      <a:pt x="2982834" y="268449"/>
                    </a:lnTo>
                    <a:lnTo>
                      <a:pt x="2987025" y="253209"/>
                    </a:lnTo>
                    <a:lnTo>
                      <a:pt x="2991216" y="261496"/>
                    </a:lnTo>
                    <a:lnTo>
                      <a:pt x="2995407" y="278546"/>
                    </a:lnTo>
                    <a:lnTo>
                      <a:pt x="2999598" y="173675"/>
                    </a:lnTo>
                    <a:lnTo>
                      <a:pt x="3003884" y="255971"/>
                    </a:lnTo>
                    <a:lnTo>
                      <a:pt x="3020648" y="211204"/>
                    </a:lnTo>
                    <a:lnTo>
                      <a:pt x="3024839" y="225396"/>
                    </a:lnTo>
                    <a:lnTo>
                      <a:pt x="3029030" y="220253"/>
                    </a:lnTo>
                    <a:lnTo>
                      <a:pt x="3033221" y="275783"/>
                    </a:lnTo>
                    <a:lnTo>
                      <a:pt x="3037412" y="219586"/>
                    </a:lnTo>
                    <a:lnTo>
                      <a:pt x="3041603" y="245399"/>
                    </a:lnTo>
                    <a:lnTo>
                      <a:pt x="3045794" y="246637"/>
                    </a:lnTo>
                    <a:lnTo>
                      <a:pt x="3049985" y="237112"/>
                    </a:lnTo>
                    <a:lnTo>
                      <a:pt x="3054176" y="254066"/>
                    </a:lnTo>
                    <a:lnTo>
                      <a:pt x="3058367" y="276831"/>
                    </a:lnTo>
                    <a:lnTo>
                      <a:pt x="3062558" y="239874"/>
                    </a:lnTo>
                    <a:lnTo>
                      <a:pt x="3066749" y="246923"/>
                    </a:lnTo>
                    <a:lnTo>
                      <a:pt x="3070940" y="242255"/>
                    </a:lnTo>
                    <a:lnTo>
                      <a:pt x="3075131" y="267020"/>
                    </a:lnTo>
                    <a:lnTo>
                      <a:pt x="3079322" y="239684"/>
                    </a:lnTo>
                    <a:lnTo>
                      <a:pt x="3083513" y="278927"/>
                    </a:lnTo>
                    <a:lnTo>
                      <a:pt x="3087704" y="292547"/>
                    </a:lnTo>
                    <a:lnTo>
                      <a:pt x="3091895" y="263210"/>
                    </a:lnTo>
                    <a:lnTo>
                      <a:pt x="3096181" y="229492"/>
                    </a:lnTo>
                    <a:lnTo>
                      <a:pt x="3100372" y="243970"/>
                    </a:lnTo>
                    <a:lnTo>
                      <a:pt x="3104563" y="246065"/>
                    </a:lnTo>
                    <a:lnTo>
                      <a:pt x="3108754" y="201774"/>
                    </a:lnTo>
                    <a:lnTo>
                      <a:pt x="3112945" y="221777"/>
                    </a:lnTo>
                    <a:lnTo>
                      <a:pt x="3117136" y="235397"/>
                    </a:lnTo>
                    <a:lnTo>
                      <a:pt x="3121327" y="279117"/>
                    </a:lnTo>
                    <a:lnTo>
                      <a:pt x="3125518" y="230159"/>
                    </a:lnTo>
                    <a:lnTo>
                      <a:pt x="3129709" y="263496"/>
                    </a:lnTo>
                    <a:lnTo>
                      <a:pt x="3133900" y="235302"/>
                    </a:lnTo>
                    <a:lnTo>
                      <a:pt x="3138091" y="243398"/>
                    </a:lnTo>
                    <a:lnTo>
                      <a:pt x="3142283" y="220348"/>
                    </a:lnTo>
                    <a:lnTo>
                      <a:pt x="3146473" y="259686"/>
                    </a:lnTo>
                    <a:lnTo>
                      <a:pt x="3150664" y="238064"/>
                    </a:lnTo>
                    <a:lnTo>
                      <a:pt x="3154855" y="256352"/>
                    </a:lnTo>
                    <a:lnTo>
                      <a:pt x="3163237" y="200155"/>
                    </a:lnTo>
                    <a:lnTo>
                      <a:pt x="3167428" y="249399"/>
                    </a:lnTo>
                    <a:lnTo>
                      <a:pt x="3180001" y="268640"/>
                    </a:lnTo>
                    <a:lnTo>
                      <a:pt x="3184192" y="246923"/>
                    </a:lnTo>
                    <a:lnTo>
                      <a:pt x="3188383" y="257400"/>
                    </a:lnTo>
                    <a:lnTo>
                      <a:pt x="3192670" y="224539"/>
                    </a:lnTo>
                    <a:lnTo>
                      <a:pt x="3196861" y="292357"/>
                    </a:lnTo>
                    <a:lnTo>
                      <a:pt x="3201052" y="263401"/>
                    </a:lnTo>
                    <a:lnTo>
                      <a:pt x="3205243" y="235969"/>
                    </a:lnTo>
                    <a:lnTo>
                      <a:pt x="3209434" y="251590"/>
                    </a:lnTo>
                    <a:lnTo>
                      <a:pt x="3213625" y="217871"/>
                    </a:lnTo>
                    <a:lnTo>
                      <a:pt x="3217816" y="220157"/>
                    </a:lnTo>
                    <a:lnTo>
                      <a:pt x="3222007" y="234826"/>
                    </a:lnTo>
                    <a:lnTo>
                      <a:pt x="3230389" y="259591"/>
                    </a:lnTo>
                    <a:lnTo>
                      <a:pt x="3234579" y="256543"/>
                    </a:lnTo>
                    <a:lnTo>
                      <a:pt x="3238771" y="258257"/>
                    </a:lnTo>
                    <a:lnTo>
                      <a:pt x="3242962" y="231397"/>
                    </a:lnTo>
                    <a:lnTo>
                      <a:pt x="3247153" y="265592"/>
                    </a:lnTo>
                    <a:lnTo>
                      <a:pt x="3251344" y="240541"/>
                    </a:lnTo>
                    <a:lnTo>
                      <a:pt x="3255535" y="289404"/>
                    </a:lnTo>
                    <a:lnTo>
                      <a:pt x="3259726" y="258829"/>
                    </a:lnTo>
                    <a:lnTo>
                      <a:pt x="3263917" y="272259"/>
                    </a:lnTo>
                    <a:lnTo>
                      <a:pt x="3268108" y="260258"/>
                    </a:lnTo>
                    <a:lnTo>
                      <a:pt x="3272299" y="241303"/>
                    </a:lnTo>
                    <a:lnTo>
                      <a:pt x="3276490" y="273878"/>
                    </a:lnTo>
                    <a:lnTo>
                      <a:pt x="3284871" y="208823"/>
                    </a:lnTo>
                    <a:lnTo>
                      <a:pt x="3289158" y="233969"/>
                    </a:lnTo>
                    <a:lnTo>
                      <a:pt x="3293349" y="210442"/>
                    </a:lnTo>
                    <a:lnTo>
                      <a:pt x="3297540" y="224825"/>
                    </a:lnTo>
                    <a:lnTo>
                      <a:pt x="3301731" y="247875"/>
                    </a:lnTo>
                    <a:lnTo>
                      <a:pt x="3305922" y="244160"/>
                    </a:lnTo>
                    <a:lnTo>
                      <a:pt x="3310113" y="258924"/>
                    </a:lnTo>
                    <a:lnTo>
                      <a:pt x="3318495" y="257972"/>
                    </a:lnTo>
                    <a:lnTo>
                      <a:pt x="3322686" y="227206"/>
                    </a:lnTo>
                    <a:lnTo>
                      <a:pt x="3326877" y="286356"/>
                    </a:lnTo>
                    <a:lnTo>
                      <a:pt x="3331068" y="251780"/>
                    </a:lnTo>
                    <a:lnTo>
                      <a:pt x="3335259" y="269783"/>
                    </a:lnTo>
                    <a:lnTo>
                      <a:pt x="3339450" y="249971"/>
                    </a:lnTo>
                    <a:lnTo>
                      <a:pt x="3343641" y="289690"/>
                    </a:lnTo>
                    <a:lnTo>
                      <a:pt x="3352023" y="230159"/>
                    </a:lnTo>
                    <a:lnTo>
                      <a:pt x="3356214" y="293595"/>
                    </a:lnTo>
                    <a:lnTo>
                      <a:pt x="3364596" y="238350"/>
                    </a:lnTo>
                    <a:lnTo>
                      <a:pt x="3368787" y="273021"/>
                    </a:lnTo>
                    <a:lnTo>
                      <a:pt x="3372978" y="256162"/>
                    </a:lnTo>
                    <a:lnTo>
                      <a:pt x="3377169" y="261496"/>
                    </a:lnTo>
                    <a:lnTo>
                      <a:pt x="3381360" y="281022"/>
                    </a:lnTo>
                    <a:lnTo>
                      <a:pt x="3385646" y="231968"/>
                    </a:lnTo>
                    <a:lnTo>
                      <a:pt x="3389837" y="268259"/>
                    </a:lnTo>
                    <a:lnTo>
                      <a:pt x="3394028" y="238445"/>
                    </a:lnTo>
                    <a:lnTo>
                      <a:pt x="3398219" y="260829"/>
                    </a:lnTo>
                    <a:lnTo>
                      <a:pt x="3402410" y="260067"/>
                    </a:lnTo>
                    <a:lnTo>
                      <a:pt x="3406601" y="231778"/>
                    </a:lnTo>
                    <a:lnTo>
                      <a:pt x="3410792" y="288356"/>
                    </a:lnTo>
                    <a:lnTo>
                      <a:pt x="3414983" y="266830"/>
                    </a:lnTo>
                    <a:lnTo>
                      <a:pt x="3419174" y="259400"/>
                    </a:lnTo>
                    <a:lnTo>
                      <a:pt x="3427556" y="224063"/>
                    </a:lnTo>
                    <a:lnTo>
                      <a:pt x="3431747" y="236064"/>
                    </a:lnTo>
                    <a:lnTo>
                      <a:pt x="3435938" y="277784"/>
                    </a:lnTo>
                    <a:lnTo>
                      <a:pt x="3444320" y="237017"/>
                    </a:lnTo>
                    <a:lnTo>
                      <a:pt x="3448511" y="277879"/>
                    </a:lnTo>
                    <a:lnTo>
                      <a:pt x="3461084" y="224634"/>
                    </a:lnTo>
                    <a:lnTo>
                      <a:pt x="3465275" y="267306"/>
                    </a:lnTo>
                    <a:lnTo>
                      <a:pt x="3469466" y="243970"/>
                    </a:lnTo>
                    <a:lnTo>
                      <a:pt x="3473657" y="259496"/>
                    </a:lnTo>
                    <a:lnTo>
                      <a:pt x="3477943" y="278641"/>
                    </a:lnTo>
                    <a:lnTo>
                      <a:pt x="3482134" y="287213"/>
                    </a:lnTo>
                    <a:lnTo>
                      <a:pt x="3486325" y="247113"/>
                    </a:lnTo>
                    <a:lnTo>
                      <a:pt x="3494708" y="258067"/>
                    </a:lnTo>
                    <a:lnTo>
                      <a:pt x="3498898" y="256733"/>
                    </a:lnTo>
                    <a:lnTo>
                      <a:pt x="3503089" y="296262"/>
                    </a:lnTo>
                    <a:lnTo>
                      <a:pt x="3507280" y="233969"/>
                    </a:lnTo>
                    <a:lnTo>
                      <a:pt x="3511471" y="227396"/>
                    </a:lnTo>
                    <a:lnTo>
                      <a:pt x="3515662" y="242255"/>
                    </a:lnTo>
                    <a:lnTo>
                      <a:pt x="3519853" y="263972"/>
                    </a:lnTo>
                    <a:lnTo>
                      <a:pt x="3524044" y="255495"/>
                    </a:lnTo>
                    <a:lnTo>
                      <a:pt x="3528235" y="258162"/>
                    </a:lnTo>
                    <a:lnTo>
                      <a:pt x="3532426" y="215300"/>
                    </a:lnTo>
                    <a:lnTo>
                      <a:pt x="3536617" y="229206"/>
                    </a:lnTo>
                    <a:lnTo>
                      <a:pt x="3540808" y="259115"/>
                    </a:lnTo>
                    <a:lnTo>
                      <a:pt x="3545000" y="225587"/>
                    </a:lnTo>
                    <a:lnTo>
                      <a:pt x="3549190" y="262448"/>
                    </a:lnTo>
                    <a:lnTo>
                      <a:pt x="3553381" y="247208"/>
                    </a:lnTo>
                    <a:lnTo>
                      <a:pt x="3557572" y="263115"/>
                    </a:lnTo>
                    <a:lnTo>
                      <a:pt x="3561763" y="253114"/>
                    </a:lnTo>
                    <a:lnTo>
                      <a:pt x="3565954" y="255305"/>
                    </a:lnTo>
                    <a:lnTo>
                      <a:pt x="3570145" y="268259"/>
                    </a:lnTo>
                    <a:lnTo>
                      <a:pt x="3574432" y="283784"/>
                    </a:lnTo>
                    <a:lnTo>
                      <a:pt x="3578623" y="252447"/>
                    </a:lnTo>
                    <a:lnTo>
                      <a:pt x="3582814" y="217395"/>
                    </a:lnTo>
                    <a:lnTo>
                      <a:pt x="3587004" y="262258"/>
                    </a:lnTo>
                    <a:lnTo>
                      <a:pt x="3591196" y="255305"/>
                    </a:lnTo>
                    <a:lnTo>
                      <a:pt x="3595387" y="221300"/>
                    </a:lnTo>
                    <a:lnTo>
                      <a:pt x="3599578" y="293595"/>
                    </a:lnTo>
                    <a:lnTo>
                      <a:pt x="3603769" y="272545"/>
                    </a:lnTo>
                    <a:lnTo>
                      <a:pt x="3607960" y="259305"/>
                    </a:lnTo>
                    <a:lnTo>
                      <a:pt x="3620533" y="278355"/>
                    </a:lnTo>
                    <a:lnTo>
                      <a:pt x="3624724" y="232921"/>
                    </a:lnTo>
                    <a:lnTo>
                      <a:pt x="3628915" y="230444"/>
                    </a:lnTo>
                    <a:lnTo>
                      <a:pt x="3633106" y="265782"/>
                    </a:lnTo>
                    <a:lnTo>
                      <a:pt x="3649870" y="228730"/>
                    </a:lnTo>
                    <a:lnTo>
                      <a:pt x="3654061" y="283308"/>
                    </a:lnTo>
                    <a:lnTo>
                      <a:pt x="3658252" y="292833"/>
                    </a:lnTo>
                    <a:lnTo>
                      <a:pt x="3662443" y="283308"/>
                    </a:lnTo>
                    <a:lnTo>
                      <a:pt x="3670920" y="219014"/>
                    </a:lnTo>
                    <a:lnTo>
                      <a:pt x="3675111" y="225587"/>
                    </a:lnTo>
                    <a:lnTo>
                      <a:pt x="3679302" y="246827"/>
                    </a:lnTo>
                    <a:lnTo>
                      <a:pt x="3683493" y="263782"/>
                    </a:lnTo>
                    <a:lnTo>
                      <a:pt x="3687684" y="225015"/>
                    </a:lnTo>
                    <a:lnTo>
                      <a:pt x="3696066" y="247113"/>
                    </a:lnTo>
                    <a:lnTo>
                      <a:pt x="3700257" y="233778"/>
                    </a:lnTo>
                    <a:lnTo>
                      <a:pt x="3708639" y="266068"/>
                    </a:lnTo>
                    <a:lnTo>
                      <a:pt x="3712830" y="251780"/>
                    </a:lnTo>
                    <a:lnTo>
                      <a:pt x="3717021" y="237112"/>
                    </a:lnTo>
                    <a:lnTo>
                      <a:pt x="3721212" y="294929"/>
                    </a:lnTo>
                    <a:lnTo>
                      <a:pt x="3725403" y="223967"/>
                    </a:lnTo>
                    <a:lnTo>
                      <a:pt x="3729594" y="270926"/>
                    </a:lnTo>
                    <a:lnTo>
                      <a:pt x="3733785" y="262353"/>
                    </a:lnTo>
                    <a:lnTo>
                      <a:pt x="3737976" y="274355"/>
                    </a:lnTo>
                    <a:lnTo>
                      <a:pt x="3742167" y="258638"/>
                    </a:lnTo>
                    <a:lnTo>
                      <a:pt x="3746358" y="239303"/>
                    </a:lnTo>
                    <a:lnTo>
                      <a:pt x="3750549" y="280070"/>
                    </a:lnTo>
                    <a:lnTo>
                      <a:pt x="3754740" y="225396"/>
                    </a:lnTo>
                    <a:lnTo>
                      <a:pt x="3758931" y="260162"/>
                    </a:lnTo>
                    <a:lnTo>
                      <a:pt x="3763217" y="219872"/>
                    </a:lnTo>
                    <a:lnTo>
                      <a:pt x="3767408" y="252542"/>
                    </a:lnTo>
                    <a:lnTo>
                      <a:pt x="3771599" y="249875"/>
                    </a:lnTo>
                    <a:lnTo>
                      <a:pt x="3775790" y="230349"/>
                    </a:lnTo>
                    <a:lnTo>
                      <a:pt x="3779981" y="231873"/>
                    </a:lnTo>
                    <a:lnTo>
                      <a:pt x="3784172" y="225301"/>
                    </a:lnTo>
                    <a:lnTo>
                      <a:pt x="3792554" y="268068"/>
                    </a:lnTo>
                    <a:lnTo>
                      <a:pt x="3796745" y="262353"/>
                    </a:lnTo>
                    <a:lnTo>
                      <a:pt x="3800936" y="280355"/>
                    </a:lnTo>
                    <a:lnTo>
                      <a:pt x="3805127" y="236159"/>
                    </a:lnTo>
                    <a:lnTo>
                      <a:pt x="3809318" y="272926"/>
                    </a:lnTo>
                    <a:lnTo>
                      <a:pt x="3813509" y="261686"/>
                    </a:lnTo>
                    <a:lnTo>
                      <a:pt x="3817700" y="251304"/>
                    </a:lnTo>
                    <a:lnTo>
                      <a:pt x="3821891" y="273307"/>
                    </a:lnTo>
                    <a:lnTo>
                      <a:pt x="3826082" y="209870"/>
                    </a:lnTo>
                    <a:lnTo>
                      <a:pt x="3834464" y="266258"/>
                    </a:lnTo>
                    <a:lnTo>
                      <a:pt x="3838655" y="262734"/>
                    </a:lnTo>
                    <a:lnTo>
                      <a:pt x="3842846" y="267211"/>
                    </a:lnTo>
                    <a:lnTo>
                      <a:pt x="3847037" y="264830"/>
                    </a:lnTo>
                    <a:lnTo>
                      <a:pt x="3851228" y="245875"/>
                    </a:lnTo>
                    <a:lnTo>
                      <a:pt x="3855419" y="231683"/>
                    </a:lnTo>
                    <a:lnTo>
                      <a:pt x="3859705" y="241874"/>
                    </a:lnTo>
                    <a:lnTo>
                      <a:pt x="3863896" y="240350"/>
                    </a:lnTo>
                    <a:lnTo>
                      <a:pt x="3868087" y="221110"/>
                    </a:lnTo>
                    <a:lnTo>
                      <a:pt x="3872278" y="253590"/>
                    </a:lnTo>
                    <a:lnTo>
                      <a:pt x="3876469" y="245208"/>
                    </a:lnTo>
                    <a:lnTo>
                      <a:pt x="3880660" y="291976"/>
                    </a:lnTo>
                    <a:lnTo>
                      <a:pt x="3884851" y="257400"/>
                    </a:lnTo>
                    <a:lnTo>
                      <a:pt x="3889042" y="260829"/>
                    </a:lnTo>
                    <a:lnTo>
                      <a:pt x="3893233" y="269687"/>
                    </a:lnTo>
                    <a:lnTo>
                      <a:pt x="3897425" y="294643"/>
                    </a:lnTo>
                    <a:lnTo>
                      <a:pt x="3901615" y="248351"/>
                    </a:lnTo>
                    <a:lnTo>
                      <a:pt x="3905806" y="266258"/>
                    </a:lnTo>
                    <a:lnTo>
                      <a:pt x="3909997" y="263020"/>
                    </a:lnTo>
                    <a:lnTo>
                      <a:pt x="3914188" y="215395"/>
                    </a:lnTo>
                    <a:lnTo>
                      <a:pt x="3918379" y="283784"/>
                    </a:lnTo>
                    <a:lnTo>
                      <a:pt x="3922570" y="266925"/>
                    </a:lnTo>
                    <a:lnTo>
                      <a:pt x="3926761" y="256448"/>
                    </a:lnTo>
                    <a:lnTo>
                      <a:pt x="3930952" y="304835"/>
                    </a:lnTo>
                    <a:lnTo>
                      <a:pt x="3935143" y="257591"/>
                    </a:lnTo>
                    <a:lnTo>
                      <a:pt x="3939334" y="267306"/>
                    </a:lnTo>
                    <a:lnTo>
                      <a:pt x="3943525" y="243303"/>
                    </a:lnTo>
                    <a:lnTo>
                      <a:pt x="3947716" y="253971"/>
                    </a:lnTo>
                    <a:lnTo>
                      <a:pt x="3951908" y="224634"/>
                    </a:lnTo>
                    <a:lnTo>
                      <a:pt x="3964576" y="264544"/>
                    </a:lnTo>
                    <a:lnTo>
                      <a:pt x="3968767" y="242255"/>
                    </a:lnTo>
                    <a:lnTo>
                      <a:pt x="3977149" y="229206"/>
                    </a:lnTo>
                    <a:lnTo>
                      <a:pt x="3981340" y="261401"/>
                    </a:lnTo>
                    <a:lnTo>
                      <a:pt x="3985531" y="304073"/>
                    </a:lnTo>
                    <a:lnTo>
                      <a:pt x="3989721" y="220348"/>
                    </a:lnTo>
                    <a:lnTo>
                      <a:pt x="3998104" y="273878"/>
                    </a:lnTo>
                    <a:lnTo>
                      <a:pt x="4002295" y="252066"/>
                    </a:lnTo>
                    <a:lnTo>
                      <a:pt x="4006486" y="261496"/>
                    </a:lnTo>
                    <a:lnTo>
                      <a:pt x="4010677" y="250447"/>
                    </a:lnTo>
                    <a:lnTo>
                      <a:pt x="4014868" y="299310"/>
                    </a:lnTo>
                    <a:lnTo>
                      <a:pt x="4019059" y="233683"/>
                    </a:lnTo>
                    <a:lnTo>
                      <a:pt x="4023250" y="263115"/>
                    </a:lnTo>
                    <a:lnTo>
                      <a:pt x="4027441" y="239398"/>
                    </a:lnTo>
                    <a:lnTo>
                      <a:pt x="4031632" y="235112"/>
                    </a:lnTo>
                    <a:lnTo>
                      <a:pt x="4035823" y="246637"/>
                    </a:lnTo>
                    <a:lnTo>
                      <a:pt x="4044204" y="283689"/>
                    </a:lnTo>
                    <a:lnTo>
                      <a:pt x="4048491" y="257686"/>
                    </a:lnTo>
                    <a:lnTo>
                      <a:pt x="4056873" y="224634"/>
                    </a:lnTo>
                    <a:lnTo>
                      <a:pt x="4061064" y="273116"/>
                    </a:lnTo>
                    <a:lnTo>
                      <a:pt x="4065255" y="235016"/>
                    </a:lnTo>
                    <a:lnTo>
                      <a:pt x="4069446" y="267782"/>
                    </a:lnTo>
                    <a:lnTo>
                      <a:pt x="4073637" y="221300"/>
                    </a:lnTo>
                    <a:lnTo>
                      <a:pt x="4077828" y="267782"/>
                    </a:lnTo>
                    <a:lnTo>
                      <a:pt x="4082019" y="266449"/>
                    </a:lnTo>
                    <a:lnTo>
                      <a:pt x="4086210" y="255686"/>
                    </a:lnTo>
                    <a:lnTo>
                      <a:pt x="4094592" y="291500"/>
                    </a:lnTo>
                    <a:lnTo>
                      <a:pt x="4098783" y="235112"/>
                    </a:lnTo>
                    <a:lnTo>
                      <a:pt x="4102974" y="279403"/>
                    </a:lnTo>
                    <a:lnTo>
                      <a:pt x="4107165" y="235778"/>
                    </a:lnTo>
                    <a:lnTo>
                      <a:pt x="4111356" y="241970"/>
                    </a:lnTo>
                    <a:lnTo>
                      <a:pt x="4115547" y="228444"/>
                    </a:lnTo>
                    <a:lnTo>
                      <a:pt x="4123929" y="243303"/>
                    </a:lnTo>
                    <a:lnTo>
                      <a:pt x="4128120" y="299120"/>
                    </a:lnTo>
                    <a:lnTo>
                      <a:pt x="4132311" y="290833"/>
                    </a:lnTo>
                    <a:lnTo>
                      <a:pt x="4136502" y="228825"/>
                    </a:lnTo>
                    <a:lnTo>
                      <a:pt x="4144979" y="258638"/>
                    </a:lnTo>
                    <a:lnTo>
                      <a:pt x="4149170" y="266163"/>
                    </a:lnTo>
                    <a:lnTo>
                      <a:pt x="4153361" y="221396"/>
                    </a:lnTo>
                    <a:lnTo>
                      <a:pt x="4157552" y="271497"/>
                    </a:lnTo>
                    <a:lnTo>
                      <a:pt x="4165934" y="241493"/>
                    </a:lnTo>
                    <a:lnTo>
                      <a:pt x="4170125" y="261972"/>
                    </a:lnTo>
                    <a:lnTo>
                      <a:pt x="4174316" y="295595"/>
                    </a:lnTo>
                    <a:lnTo>
                      <a:pt x="4178507" y="273116"/>
                    </a:lnTo>
                    <a:lnTo>
                      <a:pt x="4182698" y="281594"/>
                    </a:lnTo>
                    <a:lnTo>
                      <a:pt x="4186889" y="227968"/>
                    </a:lnTo>
                    <a:lnTo>
                      <a:pt x="4191080" y="265306"/>
                    </a:lnTo>
                  </a:path>
                </a:pathLst>
              </a:custGeom>
              <a:noFill/>
              <a:ln w="4763" cap="flat">
                <a:solidFill>
                  <a:srgbClr val="80808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03F68B5E-11AA-4161-B389-9FC77EB78352}"/>
                  </a:ext>
                </a:extLst>
              </p:cNvPr>
              <p:cNvSpPr/>
              <p:nvPr/>
            </p:nvSpPr>
            <p:spPr>
              <a:xfrm>
                <a:off x="5259038" y="2900581"/>
                <a:ext cx="415385" cy="151638"/>
              </a:xfrm>
              <a:custGeom>
                <a:avLst/>
                <a:gdLst>
                  <a:gd name="connsiteX0" fmla="*/ 80 w 415385"/>
                  <a:gd name="connsiteY0" fmla="*/ 132813 h 151638"/>
                  <a:gd name="connsiteX1" fmla="*/ 8462 w 415385"/>
                  <a:gd name="connsiteY1" fmla="*/ 85760 h 151638"/>
                  <a:gd name="connsiteX2" fmla="*/ 12653 w 415385"/>
                  <a:gd name="connsiteY2" fmla="*/ 120431 h 151638"/>
                  <a:gd name="connsiteX3" fmla="*/ 16844 w 415385"/>
                  <a:gd name="connsiteY3" fmla="*/ 103095 h 151638"/>
                  <a:gd name="connsiteX4" fmla="*/ 21035 w 415385"/>
                  <a:gd name="connsiteY4" fmla="*/ 140243 h 151638"/>
                  <a:gd name="connsiteX5" fmla="*/ 25226 w 415385"/>
                  <a:gd name="connsiteY5" fmla="*/ 81664 h 151638"/>
                  <a:gd name="connsiteX6" fmla="*/ 29512 w 415385"/>
                  <a:gd name="connsiteY6" fmla="*/ 122812 h 151638"/>
                  <a:gd name="connsiteX7" fmla="*/ 33703 w 415385"/>
                  <a:gd name="connsiteY7" fmla="*/ 115859 h 151638"/>
                  <a:gd name="connsiteX8" fmla="*/ 37894 w 415385"/>
                  <a:gd name="connsiteY8" fmla="*/ 151863 h 151638"/>
                  <a:gd name="connsiteX9" fmla="*/ 42085 w 415385"/>
                  <a:gd name="connsiteY9" fmla="*/ 123098 h 151638"/>
                  <a:gd name="connsiteX10" fmla="*/ 46276 w 415385"/>
                  <a:gd name="connsiteY10" fmla="*/ 146434 h 151638"/>
                  <a:gd name="connsiteX11" fmla="*/ 50467 w 415385"/>
                  <a:gd name="connsiteY11" fmla="*/ 113096 h 151638"/>
                  <a:gd name="connsiteX12" fmla="*/ 54658 w 415385"/>
                  <a:gd name="connsiteY12" fmla="*/ 124812 h 151638"/>
                  <a:gd name="connsiteX13" fmla="*/ 58849 w 415385"/>
                  <a:gd name="connsiteY13" fmla="*/ 149768 h 151638"/>
                  <a:gd name="connsiteX14" fmla="*/ 71422 w 415385"/>
                  <a:gd name="connsiteY14" fmla="*/ 89951 h 151638"/>
                  <a:gd name="connsiteX15" fmla="*/ 75613 w 415385"/>
                  <a:gd name="connsiteY15" fmla="*/ 118716 h 151638"/>
                  <a:gd name="connsiteX16" fmla="*/ 83995 w 415385"/>
                  <a:gd name="connsiteY16" fmla="*/ 124431 h 151638"/>
                  <a:gd name="connsiteX17" fmla="*/ 88186 w 415385"/>
                  <a:gd name="connsiteY17" fmla="*/ 136718 h 151638"/>
                  <a:gd name="connsiteX18" fmla="*/ 92377 w 415385"/>
                  <a:gd name="connsiteY18" fmla="*/ 64709 h 151638"/>
                  <a:gd name="connsiteX19" fmla="*/ 96568 w 415385"/>
                  <a:gd name="connsiteY19" fmla="*/ 92713 h 151638"/>
                  <a:gd name="connsiteX20" fmla="*/ 100759 w 415385"/>
                  <a:gd name="connsiteY20" fmla="*/ 106143 h 151638"/>
                  <a:gd name="connsiteX21" fmla="*/ 104950 w 415385"/>
                  <a:gd name="connsiteY21" fmla="*/ 142529 h 151638"/>
                  <a:gd name="connsiteX22" fmla="*/ 109141 w 415385"/>
                  <a:gd name="connsiteY22" fmla="*/ 57851 h 151638"/>
                  <a:gd name="connsiteX23" fmla="*/ 113332 w 415385"/>
                  <a:gd name="connsiteY23" fmla="*/ 136623 h 151638"/>
                  <a:gd name="connsiteX24" fmla="*/ 117523 w 415385"/>
                  <a:gd name="connsiteY24" fmla="*/ 120621 h 151638"/>
                  <a:gd name="connsiteX25" fmla="*/ 121714 w 415385"/>
                  <a:gd name="connsiteY25" fmla="*/ 143481 h 151638"/>
                  <a:gd name="connsiteX26" fmla="*/ 126001 w 415385"/>
                  <a:gd name="connsiteY26" fmla="*/ 68996 h 151638"/>
                  <a:gd name="connsiteX27" fmla="*/ 130191 w 415385"/>
                  <a:gd name="connsiteY27" fmla="*/ 80521 h 151638"/>
                  <a:gd name="connsiteX28" fmla="*/ 134382 w 415385"/>
                  <a:gd name="connsiteY28" fmla="*/ 113001 h 151638"/>
                  <a:gd name="connsiteX29" fmla="*/ 151147 w 415385"/>
                  <a:gd name="connsiteY29" fmla="*/ 97856 h 151638"/>
                  <a:gd name="connsiteX30" fmla="*/ 155337 w 415385"/>
                  <a:gd name="connsiteY30" fmla="*/ 78616 h 151638"/>
                  <a:gd name="connsiteX31" fmla="*/ 159528 w 415385"/>
                  <a:gd name="connsiteY31" fmla="*/ 80235 h 151638"/>
                  <a:gd name="connsiteX32" fmla="*/ 163719 w 415385"/>
                  <a:gd name="connsiteY32" fmla="*/ 107762 h 151638"/>
                  <a:gd name="connsiteX33" fmla="*/ 167910 w 415385"/>
                  <a:gd name="connsiteY33" fmla="*/ 115668 h 151638"/>
                  <a:gd name="connsiteX34" fmla="*/ 172101 w 415385"/>
                  <a:gd name="connsiteY34" fmla="*/ 141767 h 151638"/>
                  <a:gd name="connsiteX35" fmla="*/ 180484 w 415385"/>
                  <a:gd name="connsiteY35" fmla="*/ 75092 h 151638"/>
                  <a:gd name="connsiteX36" fmla="*/ 184674 w 415385"/>
                  <a:gd name="connsiteY36" fmla="*/ 117954 h 151638"/>
                  <a:gd name="connsiteX37" fmla="*/ 197247 w 415385"/>
                  <a:gd name="connsiteY37" fmla="*/ 79949 h 151638"/>
                  <a:gd name="connsiteX38" fmla="*/ 201439 w 415385"/>
                  <a:gd name="connsiteY38" fmla="*/ 99952 h 151638"/>
                  <a:gd name="connsiteX39" fmla="*/ 205630 w 415385"/>
                  <a:gd name="connsiteY39" fmla="*/ 123955 h 151638"/>
                  <a:gd name="connsiteX40" fmla="*/ 209820 w 415385"/>
                  <a:gd name="connsiteY40" fmla="*/ 87284 h 151638"/>
                  <a:gd name="connsiteX41" fmla="*/ 214011 w 415385"/>
                  <a:gd name="connsiteY41" fmla="*/ 109858 h 151638"/>
                  <a:gd name="connsiteX42" fmla="*/ 218298 w 415385"/>
                  <a:gd name="connsiteY42" fmla="*/ 80330 h 151638"/>
                  <a:gd name="connsiteX43" fmla="*/ 222489 w 415385"/>
                  <a:gd name="connsiteY43" fmla="*/ 76901 h 151638"/>
                  <a:gd name="connsiteX44" fmla="*/ 226680 w 415385"/>
                  <a:gd name="connsiteY44" fmla="*/ 50803 h 151638"/>
                  <a:gd name="connsiteX45" fmla="*/ 239253 w 415385"/>
                  <a:gd name="connsiteY45" fmla="*/ 134623 h 151638"/>
                  <a:gd name="connsiteX46" fmla="*/ 243444 w 415385"/>
                  <a:gd name="connsiteY46" fmla="*/ 79378 h 151638"/>
                  <a:gd name="connsiteX47" fmla="*/ 247635 w 415385"/>
                  <a:gd name="connsiteY47" fmla="*/ 86331 h 151638"/>
                  <a:gd name="connsiteX48" fmla="*/ 251826 w 415385"/>
                  <a:gd name="connsiteY48" fmla="*/ 62804 h 151638"/>
                  <a:gd name="connsiteX49" fmla="*/ 264399 w 415385"/>
                  <a:gd name="connsiteY49" fmla="*/ 107667 h 151638"/>
                  <a:gd name="connsiteX50" fmla="*/ 268590 w 415385"/>
                  <a:gd name="connsiteY50" fmla="*/ 38992 h 151638"/>
                  <a:gd name="connsiteX51" fmla="*/ 272781 w 415385"/>
                  <a:gd name="connsiteY51" fmla="*/ 65757 h 151638"/>
                  <a:gd name="connsiteX52" fmla="*/ 276972 w 415385"/>
                  <a:gd name="connsiteY52" fmla="*/ 49374 h 151638"/>
                  <a:gd name="connsiteX53" fmla="*/ 281163 w 415385"/>
                  <a:gd name="connsiteY53" fmla="*/ 38516 h 151638"/>
                  <a:gd name="connsiteX54" fmla="*/ 293736 w 415385"/>
                  <a:gd name="connsiteY54" fmla="*/ 99380 h 151638"/>
                  <a:gd name="connsiteX55" fmla="*/ 297927 w 415385"/>
                  <a:gd name="connsiteY55" fmla="*/ 73091 h 151638"/>
                  <a:gd name="connsiteX56" fmla="*/ 306309 w 415385"/>
                  <a:gd name="connsiteY56" fmla="*/ 57185 h 151638"/>
                  <a:gd name="connsiteX57" fmla="*/ 310500 w 415385"/>
                  <a:gd name="connsiteY57" fmla="*/ 82997 h 151638"/>
                  <a:gd name="connsiteX58" fmla="*/ 318977 w 415385"/>
                  <a:gd name="connsiteY58" fmla="*/ 21085 h 151638"/>
                  <a:gd name="connsiteX59" fmla="*/ 323168 w 415385"/>
                  <a:gd name="connsiteY59" fmla="*/ 49088 h 151638"/>
                  <a:gd name="connsiteX60" fmla="*/ 327359 w 415385"/>
                  <a:gd name="connsiteY60" fmla="*/ 20799 h 151638"/>
                  <a:gd name="connsiteX61" fmla="*/ 331550 w 415385"/>
                  <a:gd name="connsiteY61" fmla="*/ 75758 h 151638"/>
                  <a:gd name="connsiteX62" fmla="*/ 339932 w 415385"/>
                  <a:gd name="connsiteY62" fmla="*/ 45755 h 151638"/>
                  <a:gd name="connsiteX63" fmla="*/ 344123 w 415385"/>
                  <a:gd name="connsiteY63" fmla="*/ 50803 h 151638"/>
                  <a:gd name="connsiteX64" fmla="*/ 348314 w 415385"/>
                  <a:gd name="connsiteY64" fmla="*/ 68329 h 151638"/>
                  <a:gd name="connsiteX65" fmla="*/ 352505 w 415385"/>
                  <a:gd name="connsiteY65" fmla="*/ 46612 h 151638"/>
                  <a:gd name="connsiteX66" fmla="*/ 356696 w 415385"/>
                  <a:gd name="connsiteY66" fmla="*/ 30991 h 151638"/>
                  <a:gd name="connsiteX67" fmla="*/ 360887 w 415385"/>
                  <a:gd name="connsiteY67" fmla="*/ 48136 h 151638"/>
                  <a:gd name="connsiteX68" fmla="*/ 365078 w 415385"/>
                  <a:gd name="connsiteY68" fmla="*/ 82521 h 151638"/>
                  <a:gd name="connsiteX69" fmla="*/ 369269 w 415385"/>
                  <a:gd name="connsiteY69" fmla="*/ 29753 h 151638"/>
                  <a:gd name="connsiteX70" fmla="*/ 377651 w 415385"/>
                  <a:gd name="connsiteY70" fmla="*/ 58232 h 151638"/>
                  <a:gd name="connsiteX71" fmla="*/ 381842 w 415385"/>
                  <a:gd name="connsiteY71" fmla="*/ 34039 h 151638"/>
                  <a:gd name="connsiteX72" fmla="*/ 386033 w 415385"/>
                  <a:gd name="connsiteY72" fmla="*/ 12608 h 151638"/>
                  <a:gd name="connsiteX73" fmla="*/ 390224 w 415385"/>
                  <a:gd name="connsiteY73" fmla="*/ 24038 h 151638"/>
                  <a:gd name="connsiteX74" fmla="*/ 394415 w 415385"/>
                  <a:gd name="connsiteY74" fmla="*/ 16418 h 151638"/>
                  <a:gd name="connsiteX75" fmla="*/ 402797 w 415385"/>
                  <a:gd name="connsiteY75" fmla="*/ 59090 h 151638"/>
                  <a:gd name="connsiteX76" fmla="*/ 406988 w 415385"/>
                  <a:gd name="connsiteY76" fmla="*/ 40230 h 151638"/>
                  <a:gd name="connsiteX77" fmla="*/ 415465 w 415385"/>
                  <a:gd name="connsiteY77" fmla="*/ 225 h 15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15385" h="151638">
                    <a:moveTo>
                      <a:pt x="80" y="132813"/>
                    </a:moveTo>
                    <a:lnTo>
                      <a:pt x="8462" y="85760"/>
                    </a:lnTo>
                    <a:lnTo>
                      <a:pt x="12653" y="120431"/>
                    </a:lnTo>
                    <a:lnTo>
                      <a:pt x="16844" y="103095"/>
                    </a:lnTo>
                    <a:lnTo>
                      <a:pt x="21035" y="140243"/>
                    </a:lnTo>
                    <a:lnTo>
                      <a:pt x="25226" y="81664"/>
                    </a:lnTo>
                    <a:lnTo>
                      <a:pt x="29512" y="122812"/>
                    </a:lnTo>
                    <a:lnTo>
                      <a:pt x="33703" y="115859"/>
                    </a:lnTo>
                    <a:lnTo>
                      <a:pt x="37894" y="151863"/>
                    </a:lnTo>
                    <a:lnTo>
                      <a:pt x="42085" y="123098"/>
                    </a:lnTo>
                    <a:lnTo>
                      <a:pt x="46276" y="146434"/>
                    </a:lnTo>
                    <a:lnTo>
                      <a:pt x="50467" y="113096"/>
                    </a:lnTo>
                    <a:lnTo>
                      <a:pt x="54658" y="124812"/>
                    </a:lnTo>
                    <a:lnTo>
                      <a:pt x="58849" y="149768"/>
                    </a:lnTo>
                    <a:lnTo>
                      <a:pt x="71422" y="89951"/>
                    </a:lnTo>
                    <a:lnTo>
                      <a:pt x="75613" y="118716"/>
                    </a:lnTo>
                    <a:lnTo>
                      <a:pt x="83995" y="124431"/>
                    </a:lnTo>
                    <a:lnTo>
                      <a:pt x="88186" y="136718"/>
                    </a:lnTo>
                    <a:lnTo>
                      <a:pt x="92377" y="64709"/>
                    </a:lnTo>
                    <a:lnTo>
                      <a:pt x="96568" y="92713"/>
                    </a:lnTo>
                    <a:lnTo>
                      <a:pt x="100759" y="106143"/>
                    </a:lnTo>
                    <a:lnTo>
                      <a:pt x="104950" y="142529"/>
                    </a:lnTo>
                    <a:lnTo>
                      <a:pt x="109141" y="57851"/>
                    </a:lnTo>
                    <a:lnTo>
                      <a:pt x="113332" y="136623"/>
                    </a:lnTo>
                    <a:lnTo>
                      <a:pt x="117523" y="120621"/>
                    </a:lnTo>
                    <a:lnTo>
                      <a:pt x="121714" y="143481"/>
                    </a:lnTo>
                    <a:lnTo>
                      <a:pt x="126001" y="68996"/>
                    </a:lnTo>
                    <a:lnTo>
                      <a:pt x="130191" y="80521"/>
                    </a:lnTo>
                    <a:lnTo>
                      <a:pt x="134382" y="113001"/>
                    </a:lnTo>
                    <a:lnTo>
                      <a:pt x="151147" y="97856"/>
                    </a:lnTo>
                    <a:lnTo>
                      <a:pt x="155337" y="78616"/>
                    </a:lnTo>
                    <a:lnTo>
                      <a:pt x="159528" y="80235"/>
                    </a:lnTo>
                    <a:lnTo>
                      <a:pt x="163719" y="107762"/>
                    </a:lnTo>
                    <a:lnTo>
                      <a:pt x="167910" y="115668"/>
                    </a:lnTo>
                    <a:lnTo>
                      <a:pt x="172101" y="141767"/>
                    </a:lnTo>
                    <a:lnTo>
                      <a:pt x="180484" y="75092"/>
                    </a:lnTo>
                    <a:lnTo>
                      <a:pt x="184674" y="117954"/>
                    </a:lnTo>
                    <a:lnTo>
                      <a:pt x="197247" y="79949"/>
                    </a:lnTo>
                    <a:lnTo>
                      <a:pt x="201439" y="99952"/>
                    </a:lnTo>
                    <a:lnTo>
                      <a:pt x="205630" y="123955"/>
                    </a:lnTo>
                    <a:lnTo>
                      <a:pt x="209820" y="87284"/>
                    </a:lnTo>
                    <a:lnTo>
                      <a:pt x="214011" y="109858"/>
                    </a:lnTo>
                    <a:lnTo>
                      <a:pt x="218298" y="80330"/>
                    </a:lnTo>
                    <a:lnTo>
                      <a:pt x="222489" y="76901"/>
                    </a:lnTo>
                    <a:lnTo>
                      <a:pt x="226680" y="50803"/>
                    </a:lnTo>
                    <a:lnTo>
                      <a:pt x="239253" y="134623"/>
                    </a:lnTo>
                    <a:lnTo>
                      <a:pt x="243444" y="79378"/>
                    </a:lnTo>
                    <a:lnTo>
                      <a:pt x="247635" y="86331"/>
                    </a:lnTo>
                    <a:lnTo>
                      <a:pt x="251826" y="62804"/>
                    </a:lnTo>
                    <a:lnTo>
                      <a:pt x="264399" y="107667"/>
                    </a:lnTo>
                    <a:lnTo>
                      <a:pt x="268590" y="38992"/>
                    </a:lnTo>
                    <a:lnTo>
                      <a:pt x="272781" y="65757"/>
                    </a:lnTo>
                    <a:lnTo>
                      <a:pt x="276972" y="49374"/>
                    </a:lnTo>
                    <a:lnTo>
                      <a:pt x="281163" y="38516"/>
                    </a:lnTo>
                    <a:lnTo>
                      <a:pt x="293736" y="99380"/>
                    </a:lnTo>
                    <a:lnTo>
                      <a:pt x="297927" y="73091"/>
                    </a:lnTo>
                    <a:lnTo>
                      <a:pt x="306309" y="57185"/>
                    </a:lnTo>
                    <a:lnTo>
                      <a:pt x="310500" y="82997"/>
                    </a:lnTo>
                    <a:lnTo>
                      <a:pt x="318977" y="21085"/>
                    </a:lnTo>
                    <a:lnTo>
                      <a:pt x="323168" y="49088"/>
                    </a:lnTo>
                    <a:lnTo>
                      <a:pt x="327359" y="20799"/>
                    </a:lnTo>
                    <a:lnTo>
                      <a:pt x="331550" y="75758"/>
                    </a:lnTo>
                    <a:lnTo>
                      <a:pt x="339932" y="45755"/>
                    </a:lnTo>
                    <a:lnTo>
                      <a:pt x="344123" y="50803"/>
                    </a:lnTo>
                    <a:lnTo>
                      <a:pt x="348314" y="68329"/>
                    </a:lnTo>
                    <a:lnTo>
                      <a:pt x="352505" y="46612"/>
                    </a:lnTo>
                    <a:lnTo>
                      <a:pt x="356696" y="30991"/>
                    </a:lnTo>
                    <a:lnTo>
                      <a:pt x="360887" y="48136"/>
                    </a:lnTo>
                    <a:lnTo>
                      <a:pt x="365078" y="82521"/>
                    </a:lnTo>
                    <a:lnTo>
                      <a:pt x="369269" y="29753"/>
                    </a:lnTo>
                    <a:lnTo>
                      <a:pt x="377651" y="58232"/>
                    </a:lnTo>
                    <a:lnTo>
                      <a:pt x="381842" y="34039"/>
                    </a:lnTo>
                    <a:lnTo>
                      <a:pt x="386033" y="12608"/>
                    </a:lnTo>
                    <a:lnTo>
                      <a:pt x="390224" y="24038"/>
                    </a:lnTo>
                    <a:lnTo>
                      <a:pt x="394415" y="16418"/>
                    </a:lnTo>
                    <a:lnTo>
                      <a:pt x="402797" y="59090"/>
                    </a:lnTo>
                    <a:lnTo>
                      <a:pt x="406988" y="40230"/>
                    </a:lnTo>
                    <a:lnTo>
                      <a:pt x="415465" y="225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5A751D3A-A10F-DEAC-D8F1-6CBA64BC2C0F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B3CDDDC3-4047-6B5F-5653-FC99C26CDC83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4" name="Graphic 92">
            <a:extLst>
              <a:ext uri="{FF2B5EF4-FFF2-40B4-BE49-F238E27FC236}">
                <a16:creationId xmlns:a16="http://schemas.microsoft.com/office/drawing/2014/main" id="{1E70608D-AEDA-DC9C-298F-23667D197721}"/>
              </a:ext>
            </a:extLst>
          </p:cNvPr>
          <p:cNvGrpSpPr/>
          <p:nvPr/>
        </p:nvGrpSpPr>
        <p:grpSpPr>
          <a:xfrm>
            <a:off x="3238500" y="-2189087"/>
            <a:ext cx="4953000" cy="6681803"/>
            <a:chOff x="3238500" y="571500"/>
            <a:chExt cx="4953000" cy="3143764"/>
          </a:xfrm>
        </p:grpSpPr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326F37BC-C8AE-31FA-7F8F-BB086464CE42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3B461FF6-B555-C2CF-B37E-0F307C7440E9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7" name="Graphic 92">
              <a:extLst>
                <a:ext uri="{FF2B5EF4-FFF2-40B4-BE49-F238E27FC236}">
                  <a16:creationId xmlns:a16="http://schemas.microsoft.com/office/drawing/2014/main" id="{0ED730A9-6EE4-2A4F-5628-3B27DD41B11B}"/>
                </a:ext>
              </a:extLst>
            </p:cNvPr>
            <p:cNvGrpSpPr/>
            <p:nvPr/>
          </p:nvGrpSpPr>
          <p:grpSpPr>
            <a:xfrm>
              <a:off x="4000500" y="3333216"/>
              <a:ext cx="4191000" cy="382047"/>
              <a:chOff x="4000500" y="3333216"/>
              <a:chExt cx="4191000" cy="382047"/>
            </a:xfrm>
            <a:noFill/>
          </p:grpSpPr>
          <p:sp>
            <p:nvSpPr>
              <p:cNvPr id="138" name="Freeform 137">
                <a:extLst>
                  <a:ext uri="{FF2B5EF4-FFF2-40B4-BE49-F238E27FC236}">
                    <a16:creationId xmlns:a16="http://schemas.microsoft.com/office/drawing/2014/main" id="{5FD43727-9FCA-52F1-97D6-149315AC5DD4}"/>
                  </a:ext>
                </a:extLst>
              </p:cNvPr>
              <p:cNvSpPr/>
              <p:nvPr/>
            </p:nvSpPr>
            <p:spPr>
              <a:xfrm>
                <a:off x="4000500" y="3333216"/>
                <a:ext cx="4191000" cy="317849"/>
              </a:xfrm>
              <a:custGeom>
                <a:avLst/>
                <a:gdLst>
                  <a:gd name="connsiteX0" fmla="*/ 80 w 4191000"/>
                  <a:gd name="connsiteY0" fmla="*/ 318137 h 317849"/>
                  <a:gd name="connsiteX1" fmla="*/ 2093485 w 4191000"/>
                  <a:gd name="connsiteY1" fmla="*/ 318137 h 317849"/>
                  <a:gd name="connsiteX2" fmla="*/ 2097676 w 4191000"/>
                  <a:gd name="connsiteY2" fmla="*/ 288 h 317849"/>
                  <a:gd name="connsiteX3" fmla="*/ 2512966 w 4191000"/>
                  <a:gd name="connsiteY3" fmla="*/ 288 h 317849"/>
                  <a:gd name="connsiteX4" fmla="*/ 2517157 w 4191000"/>
                  <a:gd name="connsiteY4" fmla="*/ 318137 h 317849"/>
                  <a:gd name="connsiteX5" fmla="*/ 4191080 w 4191000"/>
                  <a:gd name="connsiteY5" fmla="*/ 318137 h 31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0" h="317849">
                    <a:moveTo>
                      <a:pt x="80" y="318137"/>
                    </a:moveTo>
                    <a:lnTo>
                      <a:pt x="2093485" y="318137"/>
                    </a:lnTo>
                    <a:lnTo>
                      <a:pt x="2097676" y="288"/>
                    </a:lnTo>
                    <a:lnTo>
                      <a:pt x="2512966" y="288"/>
                    </a:lnTo>
                    <a:lnTo>
                      <a:pt x="2517157" y="318137"/>
                    </a:lnTo>
                    <a:lnTo>
                      <a:pt x="4191080" y="318137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custDash>
                  <a:ds d="675000" sp="675000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 138">
                <a:extLst>
                  <a:ext uri="{FF2B5EF4-FFF2-40B4-BE49-F238E27FC236}">
                    <a16:creationId xmlns:a16="http://schemas.microsoft.com/office/drawing/2014/main" id="{4B468FAF-59F8-15E4-46D3-23D4686CD6AD}"/>
                  </a:ext>
                </a:extLst>
              </p:cNvPr>
              <p:cNvSpPr/>
              <p:nvPr/>
            </p:nvSpPr>
            <p:spPr>
              <a:xfrm>
                <a:off x="4000500" y="3395795"/>
                <a:ext cx="4191000" cy="319468"/>
              </a:xfrm>
              <a:custGeom>
                <a:avLst/>
                <a:gdLst>
                  <a:gd name="connsiteX0" fmla="*/ 80 w 4191000"/>
                  <a:gd name="connsiteY0" fmla="*/ 265940 h 319468"/>
                  <a:gd name="connsiteX1" fmla="*/ 4271 w 4191000"/>
                  <a:gd name="connsiteY1" fmla="*/ 226316 h 319468"/>
                  <a:gd name="connsiteX2" fmla="*/ 8462 w 4191000"/>
                  <a:gd name="connsiteY2" fmla="*/ 293467 h 319468"/>
                  <a:gd name="connsiteX3" fmla="*/ 16844 w 4191000"/>
                  <a:gd name="connsiteY3" fmla="*/ 249081 h 319468"/>
                  <a:gd name="connsiteX4" fmla="*/ 21035 w 4191000"/>
                  <a:gd name="connsiteY4" fmla="*/ 263463 h 319468"/>
                  <a:gd name="connsiteX5" fmla="*/ 25226 w 4191000"/>
                  <a:gd name="connsiteY5" fmla="*/ 237079 h 319468"/>
                  <a:gd name="connsiteX6" fmla="*/ 29417 w 4191000"/>
                  <a:gd name="connsiteY6" fmla="*/ 258415 h 319468"/>
                  <a:gd name="connsiteX7" fmla="*/ 37799 w 4191000"/>
                  <a:gd name="connsiteY7" fmla="*/ 254129 h 319468"/>
                  <a:gd name="connsiteX8" fmla="*/ 41990 w 4191000"/>
                  <a:gd name="connsiteY8" fmla="*/ 262797 h 319468"/>
                  <a:gd name="connsiteX9" fmla="*/ 46181 w 4191000"/>
                  <a:gd name="connsiteY9" fmla="*/ 246985 h 319468"/>
                  <a:gd name="connsiteX10" fmla="*/ 50467 w 4191000"/>
                  <a:gd name="connsiteY10" fmla="*/ 267845 h 319468"/>
                  <a:gd name="connsiteX11" fmla="*/ 54658 w 4191000"/>
                  <a:gd name="connsiteY11" fmla="*/ 268702 h 319468"/>
                  <a:gd name="connsiteX12" fmla="*/ 58849 w 4191000"/>
                  <a:gd name="connsiteY12" fmla="*/ 262225 h 319468"/>
                  <a:gd name="connsiteX13" fmla="*/ 63040 w 4191000"/>
                  <a:gd name="connsiteY13" fmla="*/ 287276 h 319468"/>
                  <a:gd name="connsiteX14" fmla="*/ 67231 w 4191000"/>
                  <a:gd name="connsiteY14" fmla="*/ 256891 h 319468"/>
                  <a:gd name="connsiteX15" fmla="*/ 71422 w 4191000"/>
                  <a:gd name="connsiteY15" fmla="*/ 233079 h 319468"/>
                  <a:gd name="connsiteX16" fmla="*/ 75613 w 4191000"/>
                  <a:gd name="connsiteY16" fmla="*/ 270417 h 319468"/>
                  <a:gd name="connsiteX17" fmla="*/ 79804 w 4191000"/>
                  <a:gd name="connsiteY17" fmla="*/ 246128 h 319468"/>
                  <a:gd name="connsiteX18" fmla="*/ 83995 w 4191000"/>
                  <a:gd name="connsiteY18" fmla="*/ 268226 h 319468"/>
                  <a:gd name="connsiteX19" fmla="*/ 92377 w 4191000"/>
                  <a:gd name="connsiteY19" fmla="*/ 271083 h 319468"/>
                  <a:gd name="connsiteX20" fmla="*/ 96568 w 4191000"/>
                  <a:gd name="connsiteY20" fmla="*/ 259463 h 319468"/>
                  <a:gd name="connsiteX21" fmla="*/ 100759 w 4191000"/>
                  <a:gd name="connsiteY21" fmla="*/ 229840 h 319468"/>
                  <a:gd name="connsiteX22" fmla="*/ 104950 w 4191000"/>
                  <a:gd name="connsiteY22" fmla="*/ 258415 h 319468"/>
                  <a:gd name="connsiteX23" fmla="*/ 109141 w 4191000"/>
                  <a:gd name="connsiteY23" fmla="*/ 289752 h 319468"/>
                  <a:gd name="connsiteX24" fmla="*/ 113332 w 4191000"/>
                  <a:gd name="connsiteY24" fmla="*/ 240984 h 319468"/>
                  <a:gd name="connsiteX25" fmla="*/ 117523 w 4191000"/>
                  <a:gd name="connsiteY25" fmla="*/ 292419 h 319468"/>
                  <a:gd name="connsiteX26" fmla="*/ 121714 w 4191000"/>
                  <a:gd name="connsiteY26" fmla="*/ 236222 h 319468"/>
                  <a:gd name="connsiteX27" fmla="*/ 130096 w 4191000"/>
                  <a:gd name="connsiteY27" fmla="*/ 282704 h 319468"/>
                  <a:gd name="connsiteX28" fmla="*/ 134287 w 4191000"/>
                  <a:gd name="connsiteY28" fmla="*/ 231078 h 319468"/>
                  <a:gd name="connsiteX29" fmla="*/ 138478 w 4191000"/>
                  <a:gd name="connsiteY29" fmla="*/ 226125 h 319468"/>
                  <a:gd name="connsiteX30" fmla="*/ 142669 w 4191000"/>
                  <a:gd name="connsiteY30" fmla="*/ 286323 h 319468"/>
                  <a:gd name="connsiteX31" fmla="*/ 155338 w 4191000"/>
                  <a:gd name="connsiteY31" fmla="*/ 262892 h 319468"/>
                  <a:gd name="connsiteX32" fmla="*/ 159529 w 4191000"/>
                  <a:gd name="connsiteY32" fmla="*/ 262320 h 319468"/>
                  <a:gd name="connsiteX33" fmla="*/ 163720 w 4191000"/>
                  <a:gd name="connsiteY33" fmla="*/ 250795 h 319468"/>
                  <a:gd name="connsiteX34" fmla="*/ 167911 w 4191000"/>
                  <a:gd name="connsiteY34" fmla="*/ 269178 h 319468"/>
                  <a:gd name="connsiteX35" fmla="*/ 172102 w 4191000"/>
                  <a:gd name="connsiteY35" fmla="*/ 225268 h 319468"/>
                  <a:gd name="connsiteX36" fmla="*/ 176293 w 4191000"/>
                  <a:gd name="connsiteY36" fmla="*/ 254415 h 319468"/>
                  <a:gd name="connsiteX37" fmla="*/ 180484 w 4191000"/>
                  <a:gd name="connsiteY37" fmla="*/ 251557 h 319468"/>
                  <a:gd name="connsiteX38" fmla="*/ 184674 w 4191000"/>
                  <a:gd name="connsiteY38" fmla="*/ 293658 h 319468"/>
                  <a:gd name="connsiteX39" fmla="*/ 188866 w 4191000"/>
                  <a:gd name="connsiteY39" fmla="*/ 253462 h 319468"/>
                  <a:gd name="connsiteX40" fmla="*/ 193057 w 4191000"/>
                  <a:gd name="connsiteY40" fmla="*/ 233745 h 319468"/>
                  <a:gd name="connsiteX41" fmla="*/ 197248 w 4191000"/>
                  <a:gd name="connsiteY41" fmla="*/ 240984 h 319468"/>
                  <a:gd name="connsiteX42" fmla="*/ 201439 w 4191000"/>
                  <a:gd name="connsiteY42" fmla="*/ 276132 h 319468"/>
                  <a:gd name="connsiteX43" fmla="*/ 205630 w 4191000"/>
                  <a:gd name="connsiteY43" fmla="*/ 248604 h 319468"/>
                  <a:gd name="connsiteX44" fmla="*/ 209821 w 4191000"/>
                  <a:gd name="connsiteY44" fmla="*/ 266607 h 319468"/>
                  <a:gd name="connsiteX45" fmla="*/ 214011 w 4191000"/>
                  <a:gd name="connsiteY45" fmla="*/ 251748 h 319468"/>
                  <a:gd name="connsiteX46" fmla="*/ 218203 w 4191000"/>
                  <a:gd name="connsiteY46" fmla="*/ 242985 h 319468"/>
                  <a:gd name="connsiteX47" fmla="*/ 222394 w 4191000"/>
                  <a:gd name="connsiteY47" fmla="*/ 266130 h 319468"/>
                  <a:gd name="connsiteX48" fmla="*/ 226585 w 4191000"/>
                  <a:gd name="connsiteY48" fmla="*/ 259653 h 319468"/>
                  <a:gd name="connsiteX49" fmla="*/ 230776 w 4191000"/>
                  <a:gd name="connsiteY49" fmla="*/ 222220 h 319468"/>
                  <a:gd name="connsiteX50" fmla="*/ 234967 w 4191000"/>
                  <a:gd name="connsiteY50" fmla="*/ 298039 h 319468"/>
                  <a:gd name="connsiteX51" fmla="*/ 239253 w 4191000"/>
                  <a:gd name="connsiteY51" fmla="*/ 239365 h 319468"/>
                  <a:gd name="connsiteX52" fmla="*/ 243444 w 4191000"/>
                  <a:gd name="connsiteY52" fmla="*/ 251176 h 319468"/>
                  <a:gd name="connsiteX53" fmla="*/ 247635 w 4191000"/>
                  <a:gd name="connsiteY53" fmla="*/ 292134 h 319468"/>
                  <a:gd name="connsiteX54" fmla="*/ 256017 w 4191000"/>
                  <a:gd name="connsiteY54" fmla="*/ 219553 h 319468"/>
                  <a:gd name="connsiteX55" fmla="*/ 260208 w 4191000"/>
                  <a:gd name="connsiteY55" fmla="*/ 280132 h 319468"/>
                  <a:gd name="connsiteX56" fmla="*/ 264399 w 4191000"/>
                  <a:gd name="connsiteY56" fmla="*/ 245080 h 319468"/>
                  <a:gd name="connsiteX57" fmla="*/ 268590 w 4191000"/>
                  <a:gd name="connsiteY57" fmla="*/ 306421 h 319468"/>
                  <a:gd name="connsiteX58" fmla="*/ 276972 w 4191000"/>
                  <a:gd name="connsiteY58" fmla="*/ 230221 h 319468"/>
                  <a:gd name="connsiteX59" fmla="*/ 281163 w 4191000"/>
                  <a:gd name="connsiteY59" fmla="*/ 271083 h 319468"/>
                  <a:gd name="connsiteX60" fmla="*/ 285354 w 4191000"/>
                  <a:gd name="connsiteY60" fmla="*/ 253367 h 319468"/>
                  <a:gd name="connsiteX61" fmla="*/ 289545 w 4191000"/>
                  <a:gd name="connsiteY61" fmla="*/ 275179 h 319468"/>
                  <a:gd name="connsiteX62" fmla="*/ 293736 w 4191000"/>
                  <a:gd name="connsiteY62" fmla="*/ 260320 h 319468"/>
                  <a:gd name="connsiteX63" fmla="*/ 297927 w 4191000"/>
                  <a:gd name="connsiteY63" fmla="*/ 298896 h 319468"/>
                  <a:gd name="connsiteX64" fmla="*/ 302118 w 4191000"/>
                  <a:gd name="connsiteY64" fmla="*/ 225268 h 319468"/>
                  <a:gd name="connsiteX65" fmla="*/ 306309 w 4191000"/>
                  <a:gd name="connsiteY65" fmla="*/ 259463 h 319468"/>
                  <a:gd name="connsiteX66" fmla="*/ 310500 w 4191000"/>
                  <a:gd name="connsiteY66" fmla="*/ 218696 h 319468"/>
                  <a:gd name="connsiteX67" fmla="*/ 318882 w 4191000"/>
                  <a:gd name="connsiteY67" fmla="*/ 272322 h 319468"/>
                  <a:gd name="connsiteX68" fmla="*/ 323073 w 4191000"/>
                  <a:gd name="connsiteY68" fmla="*/ 252319 h 319468"/>
                  <a:gd name="connsiteX69" fmla="*/ 327264 w 4191000"/>
                  <a:gd name="connsiteY69" fmla="*/ 222411 h 319468"/>
                  <a:gd name="connsiteX70" fmla="*/ 331455 w 4191000"/>
                  <a:gd name="connsiteY70" fmla="*/ 245080 h 319468"/>
                  <a:gd name="connsiteX71" fmla="*/ 335741 w 4191000"/>
                  <a:gd name="connsiteY71" fmla="*/ 304992 h 319468"/>
                  <a:gd name="connsiteX72" fmla="*/ 339932 w 4191000"/>
                  <a:gd name="connsiteY72" fmla="*/ 254319 h 319468"/>
                  <a:gd name="connsiteX73" fmla="*/ 344123 w 4191000"/>
                  <a:gd name="connsiteY73" fmla="*/ 282418 h 319468"/>
                  <a:gd name="connsiteX74" fmla="*/ 348314 w 4191000"/>
                  <a:gd name="connsiteY74" fmla="*/ 263559 h 319468"/>
                  <a:gd name="connsiteX75" fmla="*/ 352505 w 4191000"/>
                  <a:gd name="connsiteY75" fmla="*/ 250224 h 319468"/>
                  <a:gd name="connsiteX76" fmla="*/ 356696 w 4191000"/>
                  <a:gd name="connsiteY76" fmla="*/ 282323 h 319468"/>
                  <a:gd name="connsiteX77" fmla="*/ 360887 w 4191000"/>
                  <a:gd name="connsiteY77" fmla="*/ 264511 h 319468"/>
                  <a:gd name="connsiteX78" fmla="*/ 365078 w 4191000"/>
                  <a:gd name="connsiteY78" fmla="*/ 245652 h 319468"/>
                  <a:gd name="connsiteX79" fmla="*/ 369269 w 4191000"/>
                  <a:gd name="connsiteY79" fmla="*/ 258225 h 319468"/>
                  <a:gd name="connsiteX80" fmla="*/ 373460 w 4191000"/>
                  <a:gd name="connsiteY80" fmla="*/ 233936 h 319468"/>
                  <a:gd name="connsiteX81" fmla="*/ 377651 w 4191000"/>
                  <a:gd name="connsiteY81" fmla="*/ 294229 h 319468"/>
                  <a:gd name="connsiteX82" fmla="*/ 381842 w 4191000"/>
                  <a:gd name="connsiteY82" fmla="*/ 264702 h 319468"/>
                  <a:gd name="connsiteX83" fmla="*/ 386033 w 4191000"/>
                  <a:gd name="connsiteY83" fmla="*/ 260987 h 319468"/>
                  <a:gd name="connsiteX84" fmla="*/ 394415 w 4191000"/>
                  <a:gd name="connsiteY84" fmla="*/ 271845 h 319468"/>
                  <a:gd name="connsiteX85" fmla="*/ 398606 w 4191000"/>
                  <a:gd name="connsiteY85" fmla="*/ 256891 h 319468"/>
                  <a:gd name="connsiteX86" fmla="*/ 402797 w 4191000"/>
                  <a:gd name="connsiteY86" fmla="*/ 245461 h 319468"/>
                  <a:gd name="connsiteX87" fmla="*/ 406988 w 4191000"/>
                  <a:gd name="connsiteY87" fmla="*/ 286800 h 319468"/>
                  <a:gd name="connsiteX88" fmla="*/ 411179 w 4191000"/>
                  <a:gd name="connsiteY88" fmla="*/ 249081 h 319468"/>
                  <a:gd name="connsiteX89" fmla="*/ 415370 w 4191000"/>
                  <a:gd name="connsiteY89" fmla="*/ 256891 h 319468"/>
                  <a:gd name="connsiteX90" fmla="*/ 419561 w 4191000"/>
                  <a:gd name="connsiteY90" fmla="*/ 238603 h 319468"/>
                  <a:gd name="connsiteX91" fmla="*/ 423752 w 4191000"/>
                  <a:gd name="connsiteY91" fmla="*/ 272417 h 319468"/>
                  <a:gd name="connsiteX92" fmla="*/ 427943 w 4191000"/>
                  <a:gd name="connsiteY92" fmla="*/ 212409 h 319468"/>
                  <a:gd name="connsiteX93" fmla="*/ 436420 w 4191000"/>
                  <a:gd name="connsiteY93" fmla="*/ 265845 h 319468"/>
                  <a:gd name="connsiteX94" fmla="*/ 440611 w 4191000"/>
                  <a:gd name="connsiteY94" fmla="*/ 220696 h 319468"/>
                  <a:gd name="connsiteX95" fmla="*/ 444802 w 4191000"/>
                  <a:gd name="connsiteY95" fmla="*/ 256796 h 319468"/>
                  <a:gd name="connsiteX96" fmla="*/ 448993 w 4191000"/>
                  <a:gd name="connsiteY96" fmla="*/ 223173 h 319468"/>
                  <a:gd name="connsiteX97" fmla="*/ 457375 w 4191000"/>
                  <a:gd name="connsiteY97" fmla="*/ 279180 h 319468"/>
                  <a:gd name="connsiteX98" fmla="*/ 461566 w 4191000"/>
                  <a:gd name="connsiteY98" fmla="*/ 255939 h 319468"/>
                  <a:gd name="connsiteX99" fmla="*/ 465757 w 4191000"/>
                  <a:gd name="connsiteY99" fmla="*/ 288419 h 319468"/>
                  <a:gd name="connsiteX100" fmla="*/ 469948 w 4191000"/>
                  <a:gd name="connsiteY100" fmla="*/ 249271 h 319468"/>
                  <a:gd name="connsiteX101" fmla="*/ 474139 w 4191000"/>
                  <a:gd name="connsiteY101" fmla="*/ 297658 h 319468"/>
                  <a:gd name="connsiteX102" fmla="*/ 478330 w 4191000"/>
                  <a:gd name="connsiteY102" fmla="*/ 226697 h 319468"/>
                  <a:gd name="connsiteX103" fmla="*/ 482521 w 4191000"/>
                  <a:gd name="connsiteY103" fmla="*/ 233269 h 319468"/>
                  <a:gd name="connsiteX104" fmla="*/ 486712 w 4191000"/>
                  <a:gd name="connsiteY104" fmla="*/ 216219 h 319468"/>
                  <a:gd name="connsiteX105" fmla="*/ 490903 w 4191000"/>
                  <a:gd name="connsiteY105" fmla="*/ 225649 h 319468"/>
                  <a:gd name="connsiteX106" fmla="*/ 495094 w 4191000"/>
                  <a:gd name="connsiteY106" fmla="*/ 222220 h 319468"/>
                  <a:gd name="connsiteX107" fmla="*/ 499285 w 4191000"/>
                  <a:gd name="connsiteY107" fmla="*/ 254510 h 319468"/>
                  <a:gd name="connsiteX108" fmla="*/ 503476 w 4191000"/>
                  <a:gd name="connsiteY108" fmla="*/ 235174 h 319468"/>
                  <a:gd name="connsiteX109" fmla="*/ 507667 w 4191000"/>
                  <a:gd name="connsiteY109" fmla="*/ 271369 h 319468"/>
                  <a:gd name="connsiteX110" fmla="*/ 511858 w 4191000"/>
                  <a:gd name="connsiteY110" fmla="*/ 270607 h 319468"/>
                  <a:gd name="connsiteX111" fmla="*/ 516049 w 4191000"/>
                  <a:gd name="connsiteY111" fmla="*/ 230888 h 319468"/>
                  <a:gd name="connsiteX112" fmla="*/ 524527 w 4191000"/>
                  <a:gd name="connsiteY112" fmla="*/ 259368 h 319468"/>
                  <a:gd name="connsiteX113" fmla="*/ 528718 w 4191000"/>
                  <a:gd name="connsiteY113" fmla="*/ 216981 h 319468"/>
                  <a:gd name="connsiteX114" fmla="*/ 532909 w 4191000"/>
                  <a:gd name="connsiteY114" fmla="*/ 274608 h 319468"/>
                  <a:gd name="connsiteX115" fmla="*/ 537100 w 4191000"/>
                  <a:gd name="connsiteY115" fmla="*/ 269940 h 319468"/>
                  <a:gd name="connsiteX116" fmla="*/ 541291 w 4191000"/>
                  <a:gd name="connsiteY116" fmla="*/ 282609 h 319468"/>
                  <a:gd name="connsiteX117" fmla="*/ 545482 w 4191000"/>
                  <a:gd name="connsiteY117" fmla="*/ 203361 h 319468"/>
                  <a:gd name="connsiteX118" fmla="*/ 549673 w 4191000"/>
                  <a:gd name="connsiteY118" fmla="*/ 216029 h 319468"/>
                  <a:gd name="connsiteX119" fmla="*/ 553864 w 4191000"/>
                  <a:gd name="connsiteY119" fmla="*/ 262892 h 319468"/>
                  <a:gd name="connsiteX120" fmla="*/ 558055 w 4191000"/>
                  <a:gd name="connsiteY120" fmla="*/ 265940 h 319468"/>
                  <a:gd name="connsiteX121" fmla="*/ 562246 w 4191000"/>
                  <a:gd name="connsiteY121" fmla="*/ 216315 h 319468"/>
                  <a:gd name="connsiteX122" fmla="*/ 570628 w 4191000"/>
                  <a:gd name="connsiteY122" fmla="*/ 271464 h 319468"/>
                  <a:gd name="connsiteX123" fmla="*/ 574819 w 4191000"/>
                  <a:gd name="connsiteY123" fmla="*/ 235460 h 319468"/>
                  <a:gd name="connsiteX124" fmla="*/ 587392 w 4191000"/>
                  <a:gd name="connsiteY124" fmla="*/ 241556 h 319468"/>
                  <a:gd name="connsiteX125" fmla="*/ 591583 w 4191000"/>
                  <a:gd name="connsiteY125" fmla="*/ 276132 h 319468"/>
                  <a:gd name="connsiteX126" fmla="*/ 595774 w 4191000"/>
                  <a:gd name="connsiteY126" fmla="*/ 229935 h 319468"/>
                  <a:gd name="connsiteX127" fmla="*/ 599965 w 4191000"/>
                  <a:gd name="connsiteY127" fmla="*/ 269845 h 319468"/>
                  <a:gd name="connsiteX128" fmla="*/ 604156 w 4191000"/>
                  <a:gd name="connsiteY128" fmla="*/ 263559 h 319468"/>
                  <a:gd name="connsiteX129" fmla="*/ 608347 w 4191000"/>
                  <a:gd name="connsiteY129" fmla="*/ 283466 h 319468"/>
                  <a:gd name="connsiteX130" fmla="*/ 612538 w 4191000"/>
                  <a:gd name="connsiteY130" fmla="*/ 289943 h 319468"/>
                  <a:gd name="connsiteX131" fmla="*/ 616729 w 4191000"/>
                  <a:gd name="connsiteY131" fmla="*/ 246128 h 319468"/>
                  <a:gd name="connsiteX132" fmla="*/ 621015 w 4191000"/>
                  <a:gd name="connsiteY132" fmla="*/ 224125 h 319468"/>
                  <a:gd name="connsiteX133" fmla="*/ 625206 w 4191000"/>
                  <a:gd name="connsiteY133" fmla="*/ 262225 h 319468"/>
                  <a:gd name="connsiteX134" fmla="*/ 633588 w 4191000"/>
                  <a:gd name="connsiteY134" fmla="*/ 277941 h 319468"/>
                  <a:gd name="connsiteX135" fmla="*/ 637779 w 4191000"/>
                  <a:gd name="connsiteY135" fmla="*/ 243366 h 319468"/>
                  <a:gd name="connsiteX136" fmla="*/ 641970 w 4191000"/>
                  <a:gd name="connsiteY136" fmla="*/ 319756 h 319468"/>
                  <a:gd name="connsiteX137" fmla="*/ 646161 w 4191000"/>
                  <a:gd name="connsiteY137" fmla="*/ 298896 h 319468"/>
                  <a:gd name="connsiteX138" fmla="*/ 650352 w 4191000"/>
                  <a:gd name="connsiteY138" fmla="*/ 261082 h 319468"/>
                  <a:gd name="connsiteX139" fmla="*/ 654543 w 4191000"/>
                  <a:gd name="connsiteY139" fmla="*/ 275370 h 319468"/>
                  <a:gd name="connsiteX140" fmla="*/ 658734 w 4191000"/>
                  <a:gd name="connsiteY140" fmla="*/ 259463 h 319468"/>
                  <a:gd name="connsiteX141" fmla="*/ 671307 w 4191000"/>
                  <a:gd name="connsiteY141" fmla="*/ 222982 h 319468"/>
                  <a:gd name="connsiteX142" fmla="*/ 675498 w 4191000"/>
                  <a:gd name="connsiteY142" fmla="*/ 236412 h 319468"/>
                  <a:gd name="connsiteX143" fmla="*/ 679689 w 4191000"/>
                  <a:gd name="connsiteY143" fmla="*/ 249081 h 319468"/>
                  <a:gd name="connsiteX144" fmla="*/ 683880 w 4191000"/>
                  <a:gd name="connsiteY144" fmla="*/ 227935 h 319468"/>
                  <a:gd name="connsiteX145" fmla="*/ 688071 w 4191000"/>
                  <a:gd name="connsiteY145" fmla="*/ 268512 h 319468"/>
                  <a:gd name="connsiteX146" fmla="*/ 692262 w 4191000"/>
                  <a:gd name="connsiteY146" fmla="*/ 241842 h 319468"/>
                  <a:gd name="connsiteX147" fmla="*/ 696453 w 4191000"/>
                  <a:gd name="connsiteY147" fmla="*/ 273750 h 319468"/>
                  <a:gd name="connsiteX148" fmla="*/ 700644 w 4191000"/>
                  <a:gd name="connsiteY148" fmla="*/ 244128 h 319468"/>
                  <a:gd name="connsiteX149" fmla="*/ 704835 w 4191000"/>
                  <a:gd name="connsiteY149" fmla="*/ 267845 h 319468"/>
                  <a:gd name="connsiteX150" fmla="*/ 709026 w 4191000"/>
                  <a:gd name="connsiteY150" fmla="*/ 258129 h 319468"/>
                  <a:gd name="connsiteX151" fmla="*/ 713217 w 4191000"/>
                  <a:gd name="connsiteY151" fmla="*/ 273465 h 319468"/>
                  <a:gd name="connsiteX152" fmla="*/ 717503 w 4191000"/>
                  <a:gd name="connsiteY152" fmla="*/ 243461 h 319468"/>
                  <a:gd name="connsiteX153" fmla="*/ 721694 w 4191000"/>
                  <a:gd name="connsiteY153" fmla="*/ 244223 h 319468"/>
                  <a:gd name="connsiteX154" fmla="*/ 725885 w 4191000"/>
                  <a:gd name="connsiteY154" fmla="*/ 264130 h 319468"/>
                  <a:gd name="connsiteX155" fmla="*/ 730076 w 4191000"/>
                  <a:gd name="connsiteY155" fmla="*/ 223744 h 319468"/>
                  <a:gd name="connsiteX156" fmla="*/ 734267 w 4191000"/>
                  <a:gd name="connsiteY156" fmla="*/ 252986 h 319468"/>
                  <a:gd name="connsiteX157" fmla="*/ 738458 w 4191000"/>
                  <a:gd name="connsiteY157" fmla="*/ 295277 h 319468"/>
                  <a:gd name="connsiteX158" fmla="*/ 742649 w 4191000"/>
                  <a:gd name="connsiteY158" fmla="*/ 271750 h 319468"/>
                  <a:gd name="connsiteX159" fmla="*/ 746840 w 4191000"/>
                  <a:gd name="connsiteY159" fmla="*/ 254129 h 319468"/>
                  <a:gd name="connsiteX160" fmla="*/ 751031 w 4191000"/>
                  <a:gd name="connsiteY160" fmla="*/ 218220 h 319468"/>
                  <a:gd name="connsiteX161" fmla="*/ 755222 w 4191000"/>
                  <a:gd name="connsiteY161" fmla="*/ 256415 h 319468"/>
                  <a:gd name="connsiteX162" fmla="*/ 759413 w 4191000"/>
                  <a:gd name="connsiteY162" fmla="*/ 232793 h 319468"/>
                  <a:gd name="connsiteX163" fmla="*/ 763604 w 4191000"/>
                  <a:gd name="connsiteY163" fmla="*/ 242223 h 319468"/>
                  <a:gd name="connsiteX164" fmla="*/ 767795 w 4191000"/>
                  <a:gd name="connsiteY164" fmla="*/ 254224 h 319468"/>
                  <a:gd name="connsiteX165" fmla="*/ 771986 w 4191000"/>
                  <a:gd name="connsiteY165" fmla="*/ 226887 h 319468"/>
                  <a:gd name="connsiteX166" fmla="*/ 776177 w 4191000"/>
                  <a:gd name="connsiteY166" fmla="*/ 265368 h 319468"/>
                  <a:gd name="connsiteX167" fmla="*/ 780368 w 4191000"/>
                  <a:gd name="connsiteY167" fmla="*/ 279846 h 319468"/>
                  <a:gd name="connsiteX168" fmla="*/ 784559 w 4191000"/>
                  <a:gd name="connsiteY168" fmla="*/ 268321 h 319468"/>
                  <a:gd name="connsiteX169" fmla="*/ 788750 w 4191000"/>
                  <a:gd name="connsiteY169" fmla="*/ 252605 h 319468"/>
                  <a:gd name="connsiteX170" fmla="*/ 792941 w 4191000"/>
                  <a:gd name="connsiteY170" fmla="*/ 278894 h 319468"/>
                  <a:gd name="connsiteX171" fmla="*/ 801323 w 4191000"/>
                  <a:gd name="connsiteY171" fmla="*/ 234698 h 319468"/>
                  <a:gd name="connsiteX172" fmla="*/ 805514 w 4191000"/>
                  <a:gd name="connsiteY172" fmla="*/ 239937 h 319468"/>
                  <a:gd name="connsiteX173" fmla="*/ 809800 w 4191000"/>
                  <a:gd name="connsiteY173" fmla="*/ 246128 h 319468"/>
                  <a:gd name="connsiteX174" fmla="*/ 813991 w 4191000"/>
                  <a:gd name="connsiteY174" fmla="*/ 237746 h 319468"/>
                  <a:gd name="connsiteX175" fmla="*/ 818182 w 4191000"/>
                  <a:gd name="connsiteY175" fmla="*/ 241746 h 319468"/>
                  <a:gd name="connsiteX176" fmla="*/ 822373 w 4191000"/>
                  <a:gd name="connsiteY176" fmla="*/ 257082 h 319468"/>
                  <a:gd name="connsiteX177" fmla="*/ 830755 w 4191000"/>
                  <a:gd name="connsiteY177" fmla="*/ 270702 h 319468"/>
                  <a:gd name="connsiteX178" fmla="*/ 834946 w 4191000"/>
                  <a:gd name="connsiteY178" fmla="*/ 241842 h 319468"/>
                  <a:gd name="connsiteX179" fmla="*/ 839137 w 4191000"/>
                  <a:gd name="connsiteY179" fmla="*/ 243937 h 319468"/>
                  <a:gd name="connsiteX180" fmla="*/ 843328 w 4191000"/>
                  <a:gd name="connsiteY180" fmla="*/ 221268 h 319468"/>
                  <a:gd name="connsiteX181" fmla="*/ 851710 w 4191000"/>
                  <a:gd name="connsiteY181" fmla="*/ 266035 h 319468"/>
                  <a:gd name="connsiteX182" fmla="*/ 855901 w 4191000"/>
                  <a:gd name="connsiteY182" fmla="*/ 244890 h 319468"/>
                  <a:gd name="connsiteX183" fmla="*/ 860092 w 4191000"/>
                  <a:gd name="connsiteY183" fmla="*/ 279370 h 319468"/>
                  <a:gd name="connsiteX184" fmla="*/ 864283 w 4191000"/>
                  <a:gd name="connsiteY184" fmla="*/ 246033 h 319468"/>
                  <a:gd name="connsiteX185" fmla="*/ 868474 w 4191000"/>
                  <a:gd name="connsiteY185" fmla="*/ 228030 h 319468"/>
                  <a:gd name="connsiteX186" fmla="*/ 872665 w 4191000"/>
                  <a:gd name="connsiteY186" fmla="*/ 240222 h 319468"/>
                  <a:gd name="connsiteX187" fmla="*/ 876856 w 4191000"/>
                  <a:gd name="connsiteY187" fmla="*/ 260892 h 319468"/>
                  <a:gd name="connsiteX188" fmla="*/ 881047 w 4191000"/>
                  <a:gd name="connsiteY188" fmla="*/ 220410 h 319468"/>
                  <a:gd name="connsiteX189" fmla="*/ 885238 w 4191000"/>
                  <a:gd name="connsiteY189" fmla="*/ 259749 h 319468"/>
                  <a:gd name="connsiteX190" fmla="*/ 893620 w 4191000"/>
                  <a:gd name="connsiteY190" fmla="*/ 229554 h 319468"/>
                  <a:gd name="connsiteX191" fmla="*/ 897811 w 4191000"/>
                  <a:gd name="connsiteY191" fmla="*/ 249652 h 319468"/>
                  <a:gd name="connsiteX192" fmla="*/ 906289 w 4191000"/>
                  <a:gd name="connsiteY192" fmla="*/ 303278 h 319468"/>
                  <a:gd name="connsiteX193" fmla="*/ 910480 w 4191000"/>
                  <a:gd name="connsiteY193" fmla="*/ 223363 h 319468"/>
                  <a:gd name="connsiteX194" fmla="*/ 914670 w 4191000"/>
                  <a:gd name="connsiteY194" fmla="*/ 273465 h 319468"/>
                  <a:gd name="connsiteX195" fmla="*/ 918862 w 4191000"/>
                  <a:gd name="connsiteY195" fmla="*/ 269655 h 319468"/>
                  <a:gd name="connsiteX196" fmla="*/ 923053 w 4191000"/>
                  <a:gd name="connsiteY196" fmla="*/ 225840 h 319468"/>
                  <a:gd name="connsiteX197" fmla="*/ 927243 w 4191000"/>
                  <a:gd name="connsiteY197" fmla="*/ 206028 h 319468"/>
                  <a:gd name="connsiteX198" fmla="*/ 931435 w 4191000"/>
                  <a:gd name="connsiteY198" fmla="*/ 244604 h 319468"/>
                  <a:gd name="connsiteX199" fmla="*/ 939817 w 4191000"/>
                  <a:gd name="connsiteY199" fmla="*/ 254891 h 319468"/>
                  <a:gd name="connsiteX200" fmla="*/ 944008 w 4191000"/>
                  <a:gd name="connsiteY200" fmla="*/ 244413 h 319468"/>
                  <a:gd name="connsiteX201" fmla="*/ 956581 w 4191000"/>
                  <a:gd name="connsiteY201" fmla="*/ 273465 h 319468"/>
                  <a:gd name="connsiteX202" fmla="*/ 960772 w 4191000"/>
                  <a:gd name="connsiteY202" fmla="*/ 271179 h 319468"/>
                  <a:gd name="connsiteX203" fmla="*/ 964963 w 4191000"/>
                  <a:gd name="connsiteY203" fmla="*/ 250319 h 319468"/>
                  <a:gd name="connsiteX204" fmla="*/ 969154 w 4191000"/>
                  <a:gd name="connsiteY204" fmla="*/ 255939 h 319468"/>
                  <a:gd name="connsiteX205" fmla="*/ 973345 w 4191000"/>
                  <a:gd name="connsiteY205" fmla="*/ 293372 h 319468"/>
                  <a:gd name="connsiteX206" fmla="*/ 981727 w 4191000"/>
                  <a:gd name="connsiteY206" fmla="*/ 225935 h 319468"/>
                  <a:gd name="connsiteX207" fmla="*/ 985918 w 4191000"/>
                  <a:gd name="connsiteY207" fmla="*/ 232221 h 319468"/>
                  <a:gd name="connsiteX208" fmla="*/ 994300 w 4191000"/>
                  <a:gd name="connsiteY208" fmla="*/ 273750 h 319468"/>
                  <a:gd name="connsiteX209" fmla="*/ 998491 w 4191000"/>
                  <a:gd name="connsiteY209" fmla="*/ 243175 h 319468"/>
                  <a:gd name="connsiteX210" fmla="*/ 1006968 w 4191000"/>
                  <a:gd name="connsiteY210" fmla="*/ 256605 h 319468"/>
                  <a:gd name="connsiteX211" fmla="*/ 1011159 w 4191000"/>
                  <a:gd name="connsiteY211" fmla="*/ 233555 h 319468"/>
                  <a:gd name="connsiteX212" fmla="*/ 1015350 w 4191000"/>
                  <a:gd name="connsiteY212" fmla="*/ 272131 h 319468"/>
                  <a:gd name="connsiteX213" fmla="*/ 1019541 w 4191000"/>
                  <a:gd name="connsiteY213" fmla="*/ 224030 h 319468"/>
                  <a:gd name="connsiteX214" fmla="*/ 1023732 w 4191000"/>
                  <a:gd name="connsiteY214" fmla="*/ 248223 h 319468"/>
                  <a:gd name="connsiteX215" fmla="*/ 1027923 w 4191000"/>
                  <a:gd name="connsiteY215" fmla="*/ 218601 h 319468"/>
                  <a:gd name="connsiteX216" fmla="*/ 1032114 w 4191000"/>
                  <a:gd name="connsiteY216" fmla="*/ 218029 h 319468"/>
                  <a:gd name="connsiteX217" fmla="*/ 1036305 w 4191000"/>
                  <a:gd name="connsiteY217" fmla="*/ 233364 h 319468"/>
                  <a:gd name="connsiteX218" fmla="*/ 1040496 w 4191000"/>
                  <a:gd name="connsiteY218" fmla="*/ 241556 h 319468"/>
                  <a:gd name="connsiteX219" fmla="*/ 1044687 w 4191000"/>
                  <a:gd name="connsiteY219" fmla="*/ 187740 h 319468"/>
                  <a:gd name="connsiteX220" fmla="*/ 1048878 w 4191000"/>
                  <a:gd name="connsiteY220" fmla="*/ 266988 h 319468"/>
                  <a:gd name="connsiteX221" fmla="*/ 1053069 w 4191000"/>
                  <a:gd name="connsiteY221" fmla="*/ 256701 h 319468"/>
                  <a:gd name="connsiteX222" fmla="*/ 1057260 w 4191000"/>
                  <a:gd name="connsiteY222" fmla="*/ 255748 h 319468"/>
                  <a:gd name="connsiteX223" fmla="*/ 1061451 w 4191000"/>
                  <a:gd name="connsiteY223" fmla="*/ 262320 h 319468"/>
                  <a:gd name="connsiteX224" fmla="*/ 1065642 w 4191000"/>
                  <a:gd name="connsiteY224" fmla="*/ 236127 h 319468"/>
                  <a:gd name="connsiteX225" fmla="*/ 1074024 w 4191000"/>
                  <a:gd name="connsiteY225" fmla="*/ 282228 h 319468"/>
                  <a:gd name="connsiteX226" fmla="*/ 1078215 w 4191000"/>
                  <a:gd name="connsiteY226" fmla="*/ 232221 h 319468"/>
                  <a:gd name="connsiteX227" fmla="*/ 1082406 w 4191000"/>
                  <a:gd name="connsiteY227" fmla="*/ 250890 h 319468"/>
                  <a:gd name="connsiteX228" fmla="*/ 1086597 w 4191000"/>
                  <a:gd name="connsiteY228" fmla="*/ 230888 h 319468"/>
                  <a:gd name="connsiteX229" fmla="*/ 1090788 w 4191000"/>
                  <a:gd name="connsiteY229" fmla="*/ 258987 h 319468"/>
                  <a:gd name="connsiteX230" fmla="*/ 1094979 w 4191000"/>
                  <a:gd name="connsiteY230" fmla="*/ 221172 h 319468"/>
                  <a:gd name="connsiteX231" fmla="*/ 1099265 w 4191000"/>
                  <a:gd name="connsiteY231" fmla="*/ 258129 h 319468"/>
                  <a:gd name="connsiteX232" fmla="*/ 1103456 w 4191000"/>
                  <a:gd name="connsiteY232" fmla="*/ 235460 h 319468"/>
                  <a:gd name="connsiteX233" fmla="*/ 1107647 w 4191000"/>
                  <a:gd name="connsiteY233" fmla="*/ 247366 h 319468"/>
                  <a:gd name="connsiteX234" fmla="*/ 1111838 w 4191000"/>
                  <a:gd name="connsiteY234" fmla="*/ 252986 h 319468"/>
                  <a:gd name="connsiteX235" fmla="*/ 1116029 w 4191000"/>
                  <a:gd name="connsiteY235" fmla="*/ 214029 h 319468"/>
                  <a:gd name="connsiteX236" fmla="*/ 1120220 w 4191000"/>
                  <a:gd name="connsiteY236" fmla="*/ 206694 h 319468"/>
                  <a:gd name="connsiteX237" fmla="*/ 1124411 w 4191000"/>
                  <a:gd name="connsiteY237" fmla="*/ 237746 h 319468"/>
                  <a:gd name="connsiteX238" fmla="*/ 1128602 w 4191000"/>
                  <a:gd name="connsiteY238" fmla="*/ 244032 h 319468"/>
                  <a:gd name="connsiteX239" fmla="*/ 1132793 w 4191000"/>
                  <a:gd name="connsiteY239" fmla="*/ 206313 h 319468"/>
                  <a:gd name="connsiteX240" fmla="*/ 1136984 w 4191000"/>
                  <a:gd name="connsiteY240" fmla="*/ 227649 h 319468"/>
                  <a:gd name="connsiteX241" fmla="*/ 1141175 w 4191000"/>
                  <a:gd name="connsiteY241" fmla="*/ 182977 h 319468"/>
                  <a:gd name="connsiteX242" fmla="*/ 1145366 w 4191000"/>
                  <a:gd name="connsiteY242" fmla="*/ 281085 h 319468"/>
                  <a:gd name="connsiteX243" fmla="*/ 1149557 w 4191000"/>
                  <a:gd name="connsiteY243" fmla="*/ 200979 h 319468"/>
                  <a:gd name="connsiteX244" fmla="*/ 1157939 w 4191000"/>
                  <a:gd name="connsiteY244" fmla="*/ 250509 h 319468"/>
                  <a:gd name="connsiteX245" fmla="*/ 1162130 w 4191000"/>
                  <a:gd name="connsiteY245" fmla="*/ 222411 h 319468"/>
                  <a:gd name="connsiteX246" fmla="*/ 1166321 w 4191000"/>
                  <a:gd name="connsiteY246" fmla="*/ 246604 h 319468"/>
                  <a:gd name="connsiteX247" fmla="*/ 1170512 w 4191000"/>
                  <a:gd name="connsiteY247" fmla="*/ 232602 h 319468"/>
                  <a:gd name="connsiteX248" fmla="*/ 1174703 w 4191000"/>
                  <a:gd name="connsiteY248" fmla="*/ 225363 h 319468"/>
                  <a:gd name="connsiteX249" fmla="*/ 1183085 w 4191000"/>
                  <a:gd name="connsiteY249" fmla="*/ 238889 h 319468"/>
                  <a:gd name="connsiteX250" fmla="*/ 1187276 w 4191000"/>
                  <a:gd name="connsiteY250" fmla="*/ 202218 h 319468"/>
                  <a:gd name="connsiteX251" fmla="*/ 1195753 w 4191000"/>
                  <a:gd name="connsiteY251" fmla="*/ 230031 h 319468"/>
                  <a:gd name="connsiteX252" fmla="*/ 1199944 w 4191000"/>
                  <a:gd name="connsiteY252" fmla="*/ 208218 h 319468"/>
                  <a:gd name="connsiteX253" fmla="*/ 1204135 w 4191000"/>
                  <a:gd name="connsiteY253" fmla="*/ 214791 h 319468"/>
                  <a:gd name="connsiteX254" fmla="*/ 1208326 w 4191000"/>
                  <a:gd name="connsiteY254" fmla="*/ 237841 h 319468"/>
                  <a:gd name="connsiteX255" fmla="*/ 1212517 w 4191000"/>
                  <a:gd name="connsiteY255" fmla="*/ 222220 h 319468"/>
                  <a:gd name="connsiteX256" fmla="*/ 1216708 w 4191000"/>
                  <a:gd name="connsiteY256" fmla="*/ 261844 h 319468"/>
                  <a:gd name="connsiteX257" fmla="*/ 1220899 w 4191000"/>
                  <a:gd name="connsiteY257" fmla="*/ 226125 h 319468"/>
                  <a:gd name="connsiteX258" fmla="*/ 1225090 w 4191000"/>
                  <a:gd name="connsiteY258" fmla="*/ 268131 h 319468"/>
                  <a:gd name="connsiteX259" fmla="*/ 1229281 w 4191000"/>
                  <a:gd name="connsiteY259" fmla="*/ 202122 h 319468"/>
                  <a:gd name="connsiteX260" fmla="*/ 1233472 w 4191000"/>
                  <a:gd name="connsiteY260" fmla="*/ 228792 h 319468"/>
                  <a:gd name="connsiteX261" fmla="*/ 1237663 w 4191000"/>
                  <a:gd name="connsiteY261" fmla="*/ 261463 h 319468"/>
                  <a:gd name="connsiteX262" fmla="*/ 1250236 w 4191000"/>
                  <a:gd name="connsiteY262" fmla="*/ 192693 h 319468"/>
                  <a:gd name="connsiteX263" fmla="*/ 1254427 w 4191000"/>
                  <a:gd name="connsiteY263" fmla="*/ 220125 h 319468"/>
                  <a:gd name="connsiteX264" fmla="*/ 1258618 w 4191000"/>
                  <a:gd name="connsiteY264" fmla="*/ 233650 h 319468"/>
                  <a:gd name="connsiteX265" fmla="*/ 1262809 w 4191000"/>
                  <a:gd name="connsiteY265" fmla="*/ 215648 h 319468"/>
                  <a:gd name="connsiteX266" fmla="*/ 1267000 w 4191000"/>
                  <a:gd name="connsiteY266" fmla="*/ 186597 h 319468"/>
                  <a:gd name="connsiteX267" fmla="*/ 1271191 w 4191000"/>
                  <a:gd name="connsiteY267" fmla="*/ 221268 h 319468"/>
                  <a:gd name="connsiteX268" fmla="*/ 1275382 w 4191000"/>
                  <a:gd name="connsiteY268" fmla="*/ 203932 h 319468"/>
                  <a:gd name="connsiteX269" fmla="*/ 1279573 w 4191000"/>
                  <a:gd name="connsiteY269" fmla="*/ 241080 h 319468"/>
                  <a:gd name="connsiteX270" fmla="*/ 1283764 w 4191000"/>
                  <a:gd name="connsiteY270" fmla="*/ 182501 h 319468"/>
                  <a:gd name="connsiteX271" fmla="*/ 1288051 w 4191000"/>
                  <a:gd name="connsiteY271" fmla="*/ 223649 h 319468"/>
                  <a:gd name="connsiteX272" fmla="*/ 1292242 w 4191000"/>
                  <a:gd name="connsiteY272" fmla="*/ 216696 h 319468"/>
                  <a:gd name="connsiteX273" fmla="*/ 1296433 w 4191000"/>
                  <a:gd name="connsiteY273" fmla="*/ 252700 h 319468"/>
                  <a:gd name="connsiteX274" fmla="*/ 1300623 w 4191000"/>
                  <a:gd name="connsiteY274" fmla="*/ 223935 h 319468"/>
                  <a:gd name="connsiteX275" fmla="*/ 1304815 w 4191000"/>
                  <a:gd name="connsiteY275" fmla="*/ 247271 h 319468"/>
                  <a:gd name="connsiteX276" fmla="*/ 1309006 w 4191000"/>
                  <a:gd name="connsiteY276" fmla="*/ 213933 h 319468"/>
                  <a:gd name="connsiteX277" fmla="*/ 1313197 w 4191000"/>
                  <a:gd name="connsiteY277" fmla="*/ 225649 h 319468"/>
                  <a:gd name="connsiteX278" fmla="*/ 1317388 w 4191000"/>
                  <a:gd name="connsiteY278" fmla="*/ 250605 h 319468"/>
                  <a:gd name="connsiteX279" fmla="*/ 1329961 w 4191000"/>
                  <a:gd name="connsiteY279" fmla="*/ 190788 h 319468"/>
                  <a:gd name="connsiteX280" fmla="*/ 1334152 w 4191000"/>
                  <a:gd name="connsiteY280" fmla="*/ 219553 h 319468"/>
                  <a:gd name="connsiteX281" fmla="*/ 1342534 w 4191000"/>
                  <a:gd name="connsiteY281" fmla="*/ 225268 h 319468"/>
                  <a:gd name="connsiteX282" fmla="*/ 1346725 w 4191000"/>
                  <a:gd name="connsiteY282" fmla="*/ 237555 h 319468"/>
                  <a:gd name="connsiteX283" fmla="*/ 1350916 w 4191000"/>
                  <a:gd name="connsiteY283" fmla="*/ 165546 h 319468"/>
                  <a:gd name="connsiteX284" fmla="*/ 1355107 w 4191000"/>
                  <a:gd name="connsiteY284" fmla="*/ 193550 h 319468"/>
                  <a:gd name="connsiteX285" fmla="*/ 1359298 w 4191000"/>
                  <a:gd name="connsiteY285" fmla="*/ 206980 h 319468"/>
                  <a:gd name="connsiteX286" fmla="*/ 1363489 w 4191000"/>
                  <a:gd name="connsiteY286" fmla="*/ 243366 h 319468"/>
                  <a:gd name="connsiteX287" fmla="*/ 1367680 w 4191000"/>
                  <a:gd name="connsiteY287" fmla="*/ 158688 h 319468"/>
                  <a:gd name="connsiteX288" fmla="*/ 1371871 w 4191000"/>
                  <a:gd name="connsiteY288" fmla="*/ 237460 h 319468"/>
                  <a:gd name="connsiteX289" fmla="*/ 1376062 w 4191000"/>
                  <a:gd name="connsiteY289" fmla="*/ 221458 h 319468"/>
                  <a:gd name="connsiteX290" fmla="*/ 1380253 w 4191000"/>
                  <a:gd name="connsiteY290" fmla="*/ 244318 h 319468"/>
                  <a:gd name="connsiteX291" fmla="*/ 1384539 w 4191000"/>
                  <a:gd name="connsiteY291" fmla="*/ 169833 h 319468"/>
                  <a:gd name="connsiteX292" fmla="*/ 1388730 w 4191000"/>
                  <a:gd name="connsiteY292" fmla="*/ 181358 h 319468"/>
                  <a:gd name="connsiteX293" fmla="*/ 1392921 w 4191000"/>
                  <a:gd name="connsiteY293" fmla="*/ 213838 h 319468"/>
                  <a:gd name="connsiteX294" fmla="*/ 1409685 w 4191000"/>
                  <a:gd name="connsiteY294" fmla="*/ 198693 h 319468"/>
                  <a:gd name="connsiteX295" fmla="*/ 1413876 w 4191000"/>
                  <a:gd name="connsiteY295" fmla="*/ 179453 h 319468"/>
                  <a:gd name="connsiteX296" fmla="*/ 1418067 w 4191000"/>
                  <a:gd name="connsiteY296" fmla="*/ 181072 h 319468"/>
                  <a:gd name="connsiteX297" fmla="*/ 1422258 w 4191000"/>
                  <a:gd name="connsiteY297" fmla="*/ 208599 h 319468"/>
                  <a:gd name="connsiteX298" fmla="*/ 1426449 w 4191000"/>
                  <a:gd name="connsiteY298" fmla="*/ 216505 h 319468"/>
                  <a:gd name="connsiteX299" fmla="*/ 1430640 w 4191000"/>
                  <a:gd name="connsiteY299" fmla="*/ 242604 h 319468"/>
                  <a:gd name="connsiteX300" fmla="*/ 1439022 w 4191000"/>
                  <a:gd name="connsiteY300" fmla="*/ 175929 h 319468"/>
                  <a:gd name="connsiteX301" fmla="*/ 1443213 w 4191000"/>
                  <a:gd name="connsiteY301" fmla="*/ 218791 h 319468"/>
                  <a:gd name="connsiteX302" fmla="*/ 1455786 w 4191000"/>
                  <a:gd name="connsiteY302" fmla="*/ 180786 h 319468"/>
                  <a:gd name="connsiteX303" fmla="*/ 1459977 w 4191000"/>
                  <a:gd name="connsiteY303" fmla="*/ 200789 h 319468"/>
                  <a:gd name="connsiteX304" fmla="*/ 1464168 w 4191000"/>
                  <a:gd name="connsiteY304" fmla="*/ 224792 h 319468"/>
                  <a:gd name="connsiteX305" fmla="*/ 1468359 w 4191000"/>
                  <a:gd name="connsiteY305" fmla="*/ 188121 h 319468"/>
                  <a:gd name="connsiteX306" fmla="*/ 1472550 w 4191000"/>
                  <a:gd name="connsiteY306" fmla="*/ 210695 h 319468"/>
                  <a:gd name="connsiteX307" fmla="*/ 1476836 w 4191000"/>
                  <a:gd name="connsiteY307" fmla="*/ 181167 h 319468"/>
                  <a:gd name="connsiteX308" fmla="*/ 1481027 w 4191000"/>
                  <a:gd name="connsiteY308" fmla="*/ 177738 h 319468"/>
                  <a:gd name="connsiteX309" fmla="*/ 1485218 w 4191000"/>
                  <a:gd name="connsiteY309" fmla="*/ 151640 h 319468"/>
                  <a:gd name="connsiteX310" fmla="*/ 1497791 w 4191000"/>
                  <a:gd name="connsiteY310" fmla="*/ 235460 h 319468"/>
                  <a:gd name="connsiteX311" fmla="*/ 1501982 w 4191000"/>
                  <a:gd name="connsiteY311" fmla="*/ 180215 h 319468"/>
                  <a:gd name="connsiteX312" fmla="*/ 1506173 w 4191000"/>
                  <a:gd name="connsiteY312" fmla="*/ 187168 h 319468"/>
                  <a:gd name="connsiteX313" fmla="*/ 1510364 w 4191000"/>
                  <a:gd name="connsiteY313" fmla="*/ 163641 h 319468"/>
                  <a:gd name="connsiteX314" fmla="*/ 1522937 w 4191000"/>
                  <a:gd name="connsiteY314" fmla="*/ 208504 h 319468"/>
                  <a:gd name="connsiteX315" fmla="*/ 1527128 w 4191000"/>
                  <a:gd name="connsiteY315" fmla="*/ 139829 h 319468"/>
                  <a:gd name="connsiteX316" fmla="*/ 1531319 w 4191000"/>
                  <a:gd name="connsiteY316" fmla="*/ 166594 h 319468"/>
                  <a:gd name="connsiteX317" fmla="*/ 1535510 w 4191000"/>
                  <a:gd name="connsiteY317" fmla="*/ 150211 h 319468"/>
                  <a:gd name="connsiteX318" fmla="*/ 1539701 w 4191000"/>
                  <a:gd name="connsiteY318" fmla="*/ 139353 h 319468"/>
                  <a:gd name="connsiteX319" fmla="*/ 1552274 w 4191000"/>
                  <a:gd name="connsiteY319" fmla="*/ 200217 h 319468"/>
                  <a:gd name="connsiteX320" fmla="*/ 1556465 w 4191000"/>
                  <a:gd name="connsiteY320" fmla="*/ 173928 h 319468"/>
                  <a:gd name="connsiteX321" fmla="*/ 1564847 w 4191000"/>
                  <a:gd name="connsiteY321" fmla="*/ 158022 h 319468"/>
                  <a:gd name="connsiteX322" fmla="*/ 1569038 w 4191000"/>
                  <a:gd name="connsiteY322" fmla="*/ 183834 h 319468"/>
                  <a:gd name="connsiteX323" fmla="*/ 1577515 w 4191000"/>
                  <a:gd name="connsiteY323" fmla="*/ 121922 h 319468"/>
                  <a:gd name="connsiteX324" fmla="*/ 1581706 w 4191000"/>
                  <a:gd name="connsiteY324" fmla="*/ 149925 h 319468"/>
                  <a:gd name="connsiteX325" fmla="*/ 1585897 w 4191000"/>
                  <a:gd name="connsiteY325" fmla="*/ 121636 h 319468"/>
                  <a:gd name="connsiteX326" fmla="*/ 1590088 w 4191000"/>
                  <a:gd name="connsiteY326" fmla="*/ 176595 h 319468"/>
                  <a:gd name="connsiteX327" fmla="*/ 1598470 w 4191000"/>
                  <a:gd name="connsiteY327" fmla="*/ 146592 h 319468"/>
                  <a:gd name="connsiteX328" fmla="*/ 1602661 w 4191000"/>
                  <a:gd name="connsiteY328" fmla="*/ 151640 h 319468"/>
                  <a:gd name="connsiteX329" fmla="*/ 1606852 w 4191000"/>
                  <a:gd name="connsiteY329" fmla="*/ 169166 h 319468"/>
                  <a:gd name="connsiteX330" fmla="*/ 1611043 w 4191000"/>
                  <a:gd name="connsiteY330" fmla="*/ 147449 h 319468"/>
                  <a:gd name="connsiteX331" fmla="*/ 1615234 w 4191000"/>
                  <a:gd name="connsiteY331" fmla="*/ 131828 h 319468"/>
                  <a:gd name="connsiteX332" fmla="*/ 1619425 w 4191000"/>
                  <a:gd name="connsiteY332" fmla="*/ 148973 h 319468"/>
                  <a:gd name="connsiteX333" fmla="*/ 1623616 w 4191000"/>
                  <a:gd name="connsiteY333" fmla="*/ 183358 h 319468"/>
                  <a:gd name="connsiteX334" fmla="*/ 1627807 w 4191000"/>
                  <a:gd name="connsiteY334" fmla="*/ 130590 h 319468"/>
                  <a:gd name="connsiteX335" fmla="*/ 1636189 w 4191000"/>
                  <a:gd name="connsiteY335" fmla="*/ 159069 h 319468"/>
                  <a:gd name="connsiteX336" fmla="*/ 1640380 w 4191000"/>
                  <a:gd name="connsiteY336" fmla="*/ 134876 h 319468"/>
                  <a:gd name="connsiteX337" fmla="*/ 1644571 w 4191000"/>
                  <a:gd name="connsiteY337" fmla="*/ 113445 h 319468"/>
                  <a:gd name="connsiteX338" fmla="*/ 1648762 w 4191000"/>
                  <a:gd name="connsiteY338" fmla="*/ 124875 h 319468"/>
                  <a:gd name="connsiteX339" fmla="*/ 1652953 w 4191000"/>
                  <a:gd name="connsiteY339" fmla="*/ 117255 h 319468"/>
                  <a:gd name="connsiteX340" fmla="*/ 1661335 w 4191000"/>
                  <a:gd name="connsiteY340" fmla="*/ 159927 h 319468"/>
                  <a:gd name="connsiteX341" fmla="*/ 1665526 w 4191000"/>
                  <a:gd name="connsiteY341" fmla="*/ 141067 h 319468"/>
                  <a:gd name="connsiteX342" fmla="*/ 1674004 w 4191000"/>
                  <a:gd name="connsiteY342" fmla="*/ 101062 h 319468"/>
                  <a:gd name="connsiteX343" fmla="*/ 1678194 w 4191000"/>
                  <a:gd name="connsiteY343" fmla="*/ 137067 h 319468"/>
                  <a:gd name="connsiteX344" fmla="*/ 1682386 w 4191000"/>
                  <a:gd name="connsiteY344" fmla="*/ 151640 h 319468"/>
                  <a:gd name="connsiteX345" fmla="*/ 1686577 w 4191000"/>
                  <a:gd name="connsiteY345" fmla="*/ 118683 h 319468"/>
                  <a:gd name="connsiteX346" fmla="*/ 1690768 w 4191000"/>
                  <a:gd name="connsiteY346" fmla="*/ 90299 h 319468"/>
                  <a:gd name="connsiteX347" fmla="*/ 1694959 w 4191000"/>
                  <a:gd name="connsiteY347" fmla="*/ 161546 h 319468"/>
                  <a:gd name="connsiteX348" fmla="*/ 1703341 w 4191000"/>
                  <a:gd name="connsiteY348" fmla="*/ 121922 h 319468"/>
                  <a:gd name="connsiteX349" fmla="*/ 1707532 w 4191000"/>
                  <a:gd name="connsiteY349" fmla="*/ 117445 h 319468"/>
                  <a:gd name="connsiteX350" fmla="*/ 1711723 w 4191000"/>
                  <a:gd name="connsiteY350" fmla="*/ 86298 h 319468"/>
                  <a:gd name="connsiteX351" fmla="*/ 1715914 w 4191000"/>
                  <a:gd name="connsiteY351" fmla="*/ 87537 h 319468"/>
                  <a:gd name="connsiteX352" fmla="*/ 1720105 w 4191000"/>
                  <a:gd name="connsiteY352" fmla="*/ 148211 h 319468"/>
                  <a:gd name="connsiteX353" fmla="*/ 1728487 w 4191000"/>
                  <a:gd name="connsiteY353" fmla="*/ 95538 h 319468"/>
                  <a:gd name="connsiteX354" fmla="*/ 1732678 w 4191000"/>
                  <a:gd name="connsiteY354" fmla="*/ 124494 h 319468"/>
                  <a:gd name="connsiteX355" fmla="*/ 1736869 w 4191000"/>
                  <a:gd name="connsiteY355" fmla="*/ 154974 h 319468"/>
                  <a:gd name="connsiteX356" fmla="*/ 1741060 w 4191000"/>
                  <a:gd name="connsiteY356" fmla="*/ 106301 h 319468"/>
                  <a:gd name="connsiteX357" fmla="*/ 1745251 w 4191000"/>
                  <a:gd name="connsiteY357" fmla="*/ 150878 h 319468"/>
                  <a:gd name="connsiteX358" fmla="*/ 1749442 w 4191000"/>
                  <a:gd name="connsiteY358" fmla="*/ 138495 h 319468"/>
                  <a:gd name="connsiteX359" fmla="*/ 1753633 w 4191000"/>
                  <a:gd name="connsiteY359" fmla="*/ 116874 h 319468"/>
                  <a:gd name="connsiteX360" fmla="*/ 1762015 w 4191000"/>
                  <a:gd name="connsiteY360" fmla="*/ 83727 h 319468"/>
                  <a:gd name="connsiteX361" fmla="*/ 1766301 w 4191000"/>
                  <a:gd name="connsiteY361" fmla="*/ 114873 h 319468"/>
                  <a:gd name="connsiteX362" fmla="*/ 1770492 w 4191000"/>
                  <a:gd name="connsiteY362" fmla="*/ 133352 h 319468"/>
                  <a:gd name="connsiteX363" fmla="*/ 1774683 w 4191000"/>
                  <a:gd name="connsiteY363" fmla="*/ 82012 h 319468"/>
                  <a:gd name="connsiteX364" fmla="*/ 1778874 w 4191000"/>
                  <a:gd name="connsiteY364" fmla="*/ 81345 h 319468"/>
                  <a:gd name="connsiteX365" fmla="*/ 1783065 w 4191000"/>
                  <a:gd name="connsiteY365" fmla="*/ 120207 h 319468"/>
                  <a:gd name="connsiteX366" fmla="*/ 1787256 w 4191000"/>
                  <a:gd name="connsiteY366" fmla="*/ 88489 h 319468"/>
                  <a:gd name="connsiteX367" fmla="*/ 1791447 w 4191000"/>
                  <a:gd name="connsiteY367" fmla="*/ 106872 h 319468"/>
                  <a:gd name="connsiteX368" fmla="*/ 1795638 w 4191000"/>
                  <a:gd name="connsiteY368" fmla="*/ 119064 h 319468"/>
                  <a:gd name="connsiteX369" fmla="*/ 1804020 w 4191000"/>
                  <a:gd name="connsiteY369" fmla="*/ 42769 h 319468"/>
                  <a:gd name="connsiteX370" fmla="*/ 1808211 w 4191000"/>
                  <a:gd name="connsiteY370" fmla="*/ 100681 h 319468"/>
                  <a:gd name="connsiteX371" fmla="*/ 1812402 w 4191000"/>
                  <a:gd name="connsiteY371" fmla="*/ 109825 h 319468"/>
                  <a:gd name="connsiteX372" fmla="*/ 1816593 w 4191000"/>
                  <a:gd name="connsiteY372" fmla="*/ 87727 h 319468"/>
                  <a:gd name="connsiteX373" fmla="*/ 1820784 w 4191000"/>
                  <a:gd name="connsiteY373" fmla="*/ 78393 h 319468"/>
                  <a:gd name="connsiteX374" fmla="*/ 1824975 w 4191000"/>
                  <a:gd name="connsiteY374" fmla="*/ 97347 h 319468"/>
                  <a:gd name="connsiteX375" fmla="*/ 1829166 w 4191000"/>
                  <a:gd name="connsiteY375" fmla="*/ 100300 h 319468"/>
                  <a:gd name="connsiteX376" fmla="*/ 1833357 w 4191000"/>
                  <a:gd name="connsiteY376" fmla="*/ 90870 h 319468"/>
                  <a:gd name="connsiteX377" fmla="*/ 1837548 w 4191000"/>
                  <a:gd name="connsiteY377" fmla="*/ 78012 h 319468"/>
                  <a:gd name="connsiteX378" fmla="*/ 1841739 w 4191000"/>
                  <a:gd name="connsiteY378" fmla="*/ 100967 h 319468"/>
                  <a:gd name="connsiteX379" fmla="*/ 1845930 w 4191000"/>
                  <a:gd name="connsiteY379" fmla="*/ 108873 h 319468"/>
                  <a:gd name="connsiteX380" fmla="*/ 1850121 w 4191000"/>
                  <a:gd name="connsiteY380" fmla="*/ 79059 h 319468"/>
                  <a:gd name="connsiteX381" fmla="*/ 1858598 w 4191000"/>
                  <a:gd name="connsiteY381" fmla="*/ 51056 h 319468"/>
                  <a:gd name="connsiteX382" fmla="*/ 1862789 w 4191000"/>
                  <a:gd name="connsiteY382" fmla="*/ 74202 h 319468"/>
                  <a:gd name="connsiteX383" fmla="*/ 1866980 w 4191000"/>
                  <a:gd name="connsiteY383" fmla="*/ 38769 h 319468"/>
                  <a:gd name="connsiteX384" fmla="*/ 1871171 w 4191000"/>
                  <a:gd name="connsiteY384" fmla="*/ 55628 h 319468"/>
                  <a:gd name="connsiteX385" fmla="*/ 1875362 w 4191000"/>
                  <a:gd name="connsiteY385" fmla="*/ 94204 h 319468"/>
                  <a:gd name="connsiteX386" fmla="*/ 1883744 w 4191000"/>
                  <a:gd name="connsiteY386" fmla="*/ 42579 h 319468"/>
                  <a:gd name="connsiteX387" fmla="*/ 1887935 w 4191000"/>
                  <a:gd name="connsiteY387" fmla="*/ 76964 h 319468"/>
                  <a:gd name="connsiteX388" fmla="*/ 1892126 w 4191000"/>
                  <a:gd name="connsiteY388" fmla="*/ 79536 h 319468"/>
                  <a:gd name="connsiteX389" fmla="*/ 1896317 w 4191000"/>
                  <a:gd name="connsiteY389" fmla="*/ 63534 h 319468"/>
                  <a:gd name="connsiteX390" fmla="*/ 1900508 w 4191000"/>
                  <a:gd name="connsiteY390" fmla="*/ 75249 h 319468"/>
                  <a:gd name="connsiteX391" fmla="*/ 1904699 w 4191000"/>
                  <a:gd name="connsiteY391" fmla="*/ 61438 h 319468"/>
                  <a:gd name="connsiteX392" fmla="*/ 1917272 w 4191000"/>
                  <a:gd name="connsiteY392" fmla="*/ 8574 h 319468"/>
                  <a:gd name="connsiteX393" fmla="*/ 1921463 w 4191000"/>
                  <a:gd name="connsiteY393" fmla="*/ 68963 h 319468"/>
                  <a:gd name="connsiteX394" fmla="*/ 1934036 w 4191000"/>
                  <a:gd name="connsiteY394" fmla="*/ 37530 h 319468"/>
                  <a:gd name="connsiteX395" fmla="*/ 1938227 w 4191000"/>
                  <a:gd name="connsiteY395" fmla="*/ 46579 h 319468"/>
                  <a:gd name="connsiteX396" fmla="*/ 1946609 w 4191000"/>
                  <a:gd name="connsiteY396" fmla="*/ 77440 h 319468"/>
                  <a:gd name="connsiteX397" fmla="*/ 1950800 w 4191000"/>
                  <a:gd name="connsiteY397" fmla="*/ 72297 h 319468"/>
                  <a:gd name="connsiteX398" fmla="*/ 1959277 w 4191000"/>
                  <a:gd name="connsiteY398" fmla="*/ 31911 h 319468"/>
                  <a:gd name="connsiteX399" fmla="*/ 1963468 w 4191000"/>
                  <a:gd name="connsiteY399" fmla="*/ 57152 h 319468"/>
                  <a:gd name="connsiteX400" fmla="*/ 1967659 w 4191000"/>
                  <a:gd name="connsiteY400" fmla="*/ 28863 h 319468"/>
                  <a:gd name="connsiteX401" fmla="*/ 1971850 w 4191000"/>
                  <a:gd name="connsiteY401" fmla="*/ 37626 h 319468"/>
                  <a:gd name="connsiteX402" fmla="*/ 1976041 w 4191000"/>
                  <a:gd name="connsiteY402" fmla="*/ 82679 h 319468"/>
                  <a:gd name="connsiteX403" fmla="*/ 1980232 w 4191000"/>
                  <a:gd name="connsiteY403" fmla="*/ 1812 h 319468"/>
                  <a:gd name="connsiteX404" fmla="*/ 1984423 w 4191000"/>
                  <a:gd name="connsiteY404" fmla="*/ 46865 h 319468"/>
                  <a:gd name="connsiteX405" fmla="*/ 1988614 w 4191000"/>
                  <a:gd name="connsiteY405" fmla="*/ 47341 h 319468"/>
                  <a:gd name="connsiteX406" fmla="*/ 1992805 w 4191000"/>
                  <a:gd name="connsiteY406" fmla="*/ 44960 h 319468"/>
                  <a:gd name="connsiteX407" fmla="*/ 1996996 w 4191000"/>
                  <a:gd name="connsiteY407" fmla="*/ 14575 h 319468"/>
                  <a:gd name="connsiteX408" fmla="*/ 2001187 w 4191000"/>
                  <a:gd name="connsiteY408" fmla="*/ 46674 h 319468"/>
                  <a:gd name="connsiteX409" fmla="*/ 2005378 w 4191000"/>
                  <a:gd name="connsiteY409" fmla="*/ 9527 h 319468"/>
                  <a:gd name="connsiteX410" fmla="*/ 2013760 w 4191000"/>
                  <a:gd name="connsiteY410" fmla="*/ 50294 h 319468"/>
                  <a:gd name="connsiteX411" fmla="*/ 2017951 w 4191000"/>
                  <a:gd name="connsiteY411" fmla="*/ 25338 h 319468"/>
                  <a:gd name="connsiteX412" fmla="*/ 2026333 w 4191000"/>
                  <a:gd name="connsiteY412" fmla="*/ 83727 h 319468"/>
                  <a:gd name="connsiteX413" fmla="*/ 2030524 w 4191000"/>
                  <a:gd name="connsiteY413" fmla="*/ 80393 h 319468"/>
                  <a:gd name="connsiteX414" fmla="*/ 2034715 w 4191000"/>
                  <a:gd name="connsiteY414" fmla="*/ 62581 h 319468"/>
                  <a:gd name="connsiteX415" fmla="*/ 2038906 w 4191000"/>
                  <a:gd name="connsiteY415" fmla="*/ 18480 h 319468"/>
                  <a:gd name="connsiteX416" fmla="*/ 2043097 w 4191000"/>
                  <a:gd name="connsiteY416" fmla="*/ 37340 h 319468"/>
                  <a:gd name="connsiteX417" fmla="*/ 2047288 w 4191000"/>
                  <a:gd name="connsiteY417" fmla="*/ 16385 h 319468"/>
                  <a:gd name="connsiteX418" fmla="*/ 2059957 w 4191000"/>
                  <a:gd name="connsiteY418" fmla="*/ 55056 h 319468"/>
                  <a:gd name="connsiteX419" fmla="*/ 2064148 w 4191000"/>
                  <a:gd name="connsiteY419" fmla="*/ 47341 h 319468"/>
                  <a:gd name="connsiteX420" fmla="*/ 2072530 w 4191000"/>
                  <a:gd name="connsiteY420" fmla="*/ 40388 h 319468"/>
                  <a:gd name="connsiteX421" fmla="*/ 2076721 w 4191000"/>
                  <a:gd name="connsiteY421" fmla="*/ 92966 h 319468"/>
                  <a:gd name="connsiteX422" fmla="*/ 2089294 w 4191000"/>
                  <a:gd name="connsiteY422" fmla="*/ 9432 h 319468"/>
                  <a:gd name="connsiteX423" fmla="*/ 2093485 w 4191000"/>
                  <a:gd name="connsiteY423" fmla="*/ 63343 h 319468"/>
                  <a:gd name="connsiteX424" fmla="*/ 2097676 w 4191000"/>
                  <a:gd name="connsiteY424" fmla="*/ 59343 h 319468"/>
                  <a:gd name="connsiteX425" fmla="*/ 2101867 w 4191000"/>
                  <a:gd name="connsiteY425" fmla="*/ 24767 h 319468"/>
                  <a:gd name="connsiteX426" fmla="*/ 2106058 w 4191000"/>
                  <a:gd name="connsiteY426" fmla="*/ 46579 h 319468"/>
                  <a:gd name="connsiteX427" fmla="*/ 2110249 w 4191000"/>
                  <a:gd name="connsiteY427" fmla="*/ 288 h 319468"/>
                  <a:gd name="connsiteX428" fmla="*/ 2127013 w 4191000"/>
                  <a:gd name="connsiteY428" fmla="*/ 66201 h 319468"/>
                  <a:gd name="connsiteX429" fmla="*/ 2131204 w 4191000"/>
                  <a:gd name="connsiteY429" fmla="*/ 28005 h 319468"/>
                  <a:gd name="connsiteX430" fmla="*/ 2135395 w 4191000"/>
                  <a:gd name="connsiteY430" fmla="*/ 32006 h 319468"/>
                  <a:gd name="connsiteX431" fmla="*/ 2139586 w 4191000"/>
                  <a:gd name="connsiteY431" fmla="*/ 58104 h 319468"/>
                  <a:gd name="connsiteX432" fmla="*/ 2148063 w 4191000"/>
                  <a:gd name="connsiteY432" fmla="*/ 68487 h 319468"/>
                  <a:gd name="connsiteX433" fmla="*/ 2152254 w 4191000"/>
                  <a:gd name="connsiteY433" fmla="*/ 62867 h 319468"/>
                  <a:gd name="connsiteX434" fmla="*/ 2156445 w 4191000"/>
                  <a:gd name="connsiteY434" fmla="*/ 56771 h 319468"/>
                  <a:gd name="connsiteX435" fmla="*/ 2160636 w 4191000"/>
                  <a:gd name="connsiteY435" fmla="*/ 60200 h 319468"/>
                  <a:gd name="connsiteX436" fmla="*/ 2164827 w 4191000"/>
                  <a:gd name="connsiteY436" fmla="*/ 40102 h 319468"/>
                  <a:gd name="connsiteX437" fmla="*/ 2169018 w 4191000"/>
                  <a:gd name="connsiteY437" fmla="*/ 14289 h 319468"/>
                  <a:gd name="connsiteX438" fmla="*/ 2173209 w 4191000"/>
                  <a:gd name="connsiteY438" fmla="*/ 85917 h 319468"/>
                  <a:gd name="connsiteX439" fmla="*/ 2177400 w 4191000"/>
                  <a:gd name="connsiteY439" fmla="*/ 16099 h 319468"/>
                  <a:gd name="connsiteX440" fmla="*/ 2181591 w 4191000"/>
                  <a:gd name="connsiteY440" fmla="*/ 81726 h 319468"/>
                  <a:gd name="connsiteX441" fmla="*/ 2185782 w 4191000"/>
                  <a:gd name="connsiteY441" fmla="*/ 56961 h 319468"/>
                  <a:gd name="connsiteX442" fmla="*/ 2189973 w 4191000"/>
                  <a:gd name="connsiteY442" fmla="*/ 64867 h 319468"/>
                  <a:gd name="connsiteX443" fmla="*/ 2194164 w 4191000"/>
                  <a:gd name="connsiteY443" fmla="*/ 98586 h 319468"/>
                  <a:gd name="connsiteX444" fmla="*/ 2202546 w 4191000"/>
                  <a:gd name="connsiteY444" fmla="*/ 51056 h 319468"/>
                  <a:gd name="connsiteX445" fmla="*/ 2206737 w 4191000"/>
                  <a:gd name="connsiteY445" fmla="*/ 48198 h 319468"/>
                  <a:gd name="connsiteX446" fmla="*/ 2210928 w 4191000"/>
                  <a:gd name="connsiteY446" fmla="*/ 54199 h 319468"/>
                  <a:gd name="connsiteX447" fmla="*/ 2215119 w 4191000"/>
                  <a:gd name="connsiteY447" fmla="*/ 78488 h 319468"/>
                  <a:gd name="connsiteX448" fmla="*/ 2219310 w 4191000"/>
                  <a:gd name="connsiteY448" fmla="*/ 28482 h 319468"/>
                  <a:gd name="connsiteX449" fmla="*/ 2223501 w 4191000"/>
                  <a:gd name="connsiteY449" fmla="*/ 58200 h 319468"/>
                  <a:gd name="connsiteX450" fmla="*/ 2227692 w 4191000"/>
                  <a:gd name="connsiteY450" fmla="*/ 60676 h 319468"/>
                  <a:gd name="connsiteX451" fmla="*/ 2231883 w 4191000"/>
                  <a:gd name="connsiteY451" fmla="*/ 76202 h 319468"/>
                  <a:gd name="connsiteX452" fmla="*/ 2236074 w 4191000"/>
                  <a:gd name="connsiteY452" fmla="*/ 21624 h 319468"/>
                  <a:gd name="connsiteX453" fmla="*/ 2240360 w 4191000"/>
                  <a:gd name="connsiteY453" fmla="*/ 71439 h 319468"/>
                  <a:gd name="connsiteX454" fmla="*/ 2244551 w 4191000"/>
                  <a:gd name="connsiteY454" fmla="*/ 68582 h 319468"/>
                  <a:gd name="connsiteX455" fmla="*/ 2248742 w 4191000"/>
                  <a:gd name="connsiteY455" fmla="*/ 20671 h 319468"/>
                  <a:gd name="connsiteX456" fmla="*/ 2261315 w 4191000"/>
                  <a:gd name="connsiteY456" fmla="*/ 74106 h 319468"/>
                  <a:gd name="connsiteX457" fmla="*/ 2265506 w 4191000"/>
                  <a:gd name="connsiteY457" fmla="*/ 66391 h 319468"/>
                  <a:gd name="connsiteX458" fmla="*/ 2269697 w 4191000"/>
                  <a:gd name="connsiteY458" fmla="*/ 45341 h 319468"/>
                  <a:gd name="connsiteX459" fmla="*/ 2273888 w 4191000"/>
                  <a:gd name="connsiteY459" fmla="*/ 76773 h 319468"/>
                  <a:gd name="connsiteX460" fmla="*/ 2278079 w 4191000"/>
                  <a:gd name="connsiteY460" fmla="*/ 75249 h 319468"/>
                  <a:gd name="connsiteX461" fmla="*/ 2282270 w 4191000"/>
                  <a:gd name="connsiteY461" fmla="*/ 47246 h 319468"/>
                  <a:gd name="connsiteX462" fmla="*/ 2286461 w 4191000"/>
                  <a:gd name="connsiteY462" fmla="*/ 70487 h 319468"/>
                  <a:gd name="connsiteX463" fmla="*/ 2290652 w 4191000"/>
                  <a:gd name="connsiteY463" fmla="*/ 46484 h 319468"/>
                  <a:gd name="connsiteX464" fmla="*/ 2294843 w 4191000"/>
                  <a:gd name="connsiteY464" fmla="*/ 101919 h 319468"/>
                  <a:gd name="connsiteX465" fmla="*/ 2299034 w 4191000"/>
                  <a:gd name="connsiteY465" fmla="*/ 57438 h 319468"/>
                  <a:gd name="connsiteX466" fmla="*/ 2311607 w 4191000"/>
                  <a:gd name="connsiteY466" fmla="*/ 88299 h 319468"/>
                  <a:gd name="connsiteX467" fmla="*/ 2315798 w 4191000"/>
                  <a:gd name="connsiteY467" fmla="*/ 78964 h 319468"/>
                  <a:gd name="connsiteX468" fmla="*/ 2319989 w 4191000"/>
                  <a:gd name="connsiteY468" fmla="*/ 79917 h 319468"/>
                  <a:gd name="connsiteX469" fmla="*/ 2324180 w 4191000"/>
                  <a:gd name="connsiteY469" fmla="*/ 73249 h 319468"/>
                  <a:gd name="connsiteX470" fmla="*/ 2328371 w 4191000"/>
                  <a:gd name="connsiteY470" fmla="*/ 47817 h 319468"/>
                  <a:gd name="connsiteX471" fmla="*/ 2332562 w 4191000"/>
                  <a:gd name="connsiteY471" fmla="*/ 81631 h 319468"/>
                  <a:gd name="connsiteX472" fmla="*/ 2336848 w 4191000"/>
                  <a:gd name="connsiteY472" fmla="*/ 145734 h 319468"/>
                  <a:gd name="connsiteX473" fmla="*/ 2341039 w 4191000"/>
                  <a:gd name="connsiteY473" fmla="*/ 54199 h 319468"/>
                  <a:gd name="connsiteX474" fmla="*/ 2349421 w 4191000"/>
                  <a:gd name="connsiteY474" fmla="*/ 79059 h 319468"/>
                  <a:gd name="connsiteX475" fmla="*/ 2353612 w 4191000"/>
                  <a:gd name="connsiteY475" fmla="*/ 41055 h 319468"/>
                  <a:gd name="connsiteX476" fmla="*/ 2357803 w 4191000"/>
                  <a:gd name="connsiteY476" fmla="*/ 102872 h 319468"/>
                  <a:gd name="connsiteX477" fmla="*/ 2361994 w 4191000"/>
                  <a:gd name="connsiteY477" fmla="*/ 86013 h 319468"/>
                  <a:gd name="connsiteX478" fmla="*/ 2366185 w 4191000"/>
                  <a:gd name="connsiteY478" fmla="*/ 73440 h 319468"/>
                  <a:gd name="connsiteX479" fmla="*/ 2370376 w 4191000"/>
                  <a:gd name="connsiteY479" fmla="*/ 88299 h 319468"/>
                  <a:gd name="connsiteX480" fmla="*/ 2374567 w 4191000"/>
                  <a:gd name="connsiteY480" fmla="*/ 72011 h 319468"/>
                  <a:gd name="connsiteX481" fmla="*/ 2378758 w 4191000"/>
                  <a:gd name="connsiteY481" fmla="*/ 113826 h 319468"/>
                  <a:gd name="connsiteX482" fmla="*/ 2382949 w 4191000"/>
                  <a:gd name="connsiteY482" fmla="*/ 73249 h 319468"/>
                  <a:gd name="connsiteX483" fmla="*/ 2387140 w 4191000"/>
                  <a:gd name="connsiteY483" fmla="*/ 89727 h 319468"/>
                  <a:gd name="connsiteX484" fmla="*/ 2391331 w 4191000"/>
                  <a:gd name="connsiteY484" fmla="*/ 69153 h 319468"/>
                  <a:gd name="connsiteX485" fmla="*/ 2395522 w 4191000"/>
                  <a:gd name="connsiteY485" fmla="*/ 65248 h 319468"/>
                  <a:gd name="connsiteX486" fmla="*/ 2399713 w 4191000"/>
                  <a:gd name="connsiteY486" fmla="*/ 86108 h 319468"/>
                  <a:gd name="connsiteX487" fmla="*/ 2403904 w 4191000"/>
                  <a:gd name="connsiteY487" fmla="*/ 49722 h 319468"/>
                  <a:gd name="connsiteX488" fmla="*/ 2408095 w 4191000"/>
                  <a:gd name="connsiteY488" fmla="*/ 118493 h 319468"/>
                  <a:gd name="connsiteX489" fmla="*/ 2412286 w 4191000"/>
                  <a:gd name="connsiteY489" fmla="*/ 83060 h 319468"/>
                  <a:gd name="connsiteX490" fmla="*/ 2416477 w 4191000"/>
                  <a:gd name="connsiteY490" fmla="*/ 94395 h 319468"/>
                  <a:gd name="connsiteX491" fmla="*/ 2420668 w 4191000"/>
                  <a:gd name="connsiteY491" fmla="*/ 81631 h 319468"/>
                  <a:gd name="connsiteX492" fmla="*/ 2424859 w 4191000"/>
                  <a:gd name="connsiteY492" fmla="*/ 107539 h 319468"/>
                  <a:gd name="connsiteX493" fmla="*/ 2429146 w 4191000"/>
                  <a:gd name="connsiteY493" fmla="*/ 54675 h 319468"/>
                  <a:gd name="connsiteX494" fmla="*/ 2437528 w 4191000"/>
                  <a:gd name="connsiteY494" fmla="*/ 112111 h 319468"/>
                  <a:gd name="connsiteX495" fmla="*/ 2441719 w 4191000"/>
                  <a:gd name="connsiteY495" fmla="*/ 109730 h 319468"/>
                  <a:gd name="connsiteX496" fmla="*/ 2445910 w 4191000"/>
                  <a:gd name="connsiteY496" fmla="*/ 75440 h 319468"/>
                  <a:gd name="connsiteX497" fmla="*/ 2454292 w 4191000"/>
                  <a:gd name="connsiteY497" fmla="*/ 123636 h 319468"/>
                  <a:gd name="connsiteX498" fmla="*/ 2458483 w 4191000"/>
                  <a:gd name="connsiteY498" fmla="*/ 117159 h 319468"/>
                  <a:gd name="connsiteX499" fmla="*/ 2462674 w 4191000"/>
                  <a:gd name="connsiteY499" fmla="*/ 110968 h 319468"/>
                  <a:gd name="connsiteX500" fmla="*/ 2471056 w 4191000"/>
                  <a:gd name="connsiteY500" fmla="*/ 98681 h 319468"/>
                  <a:gd name="connsiteX501" fmla="*/ 2475246 w 4191000"/>
                  <a:gd name="connsiteY501" fmla="*/ 117636 h 319468"/>
                  <a:gd name="connsiteX502" fmla="*/ 2479438 w 4191000"/>
                  <a:gd name="connsiteY502" fmla="*/ 143734 h 319468"/>
                  <a:gd name="connsiteX503" fmla="*/ 2483629 w 4191000"/>
                  <a:gd name="connsiteY503" fmla="*/ 110397 h 319468"/>
                  <a:gd name="connsiteX504" fmla="*/ 2492011 w 4191000"/>
                  <a:gd name="connsiteY504" fmla="*/ 155545 h 319468"/>
                  <a:gd name="connsiteX505" fmla="*/ 2496202 w 4191000"/>
                  <a:gd name="connsiteY505" fmla="*/ 102586 h 319468"/>
                  <a:gd name="connsiteX506" fmla="*/ 2504584 w 4191000"/>
                  <a:gd name="connsiteY506" fmla="*/ 143353 h 319468"/>
                  <a:gd name="connsiteX507" fmla="*/ 2508775 w 4191000"/>
                  <a:gd name="connsiteY507" fmla="*/ 133923 h 319468"/>
                  <a:gd name="connsiteX508" fmla="*/ 2512966 w 4191000"/>
                  <a:gd name="connsiteY508" fmla="*/ 132971 h 319468"/>
                  <a:gd name="connsiteX509" fmla="*/ 2521348 w 4191000"/>
                  <a:gd name="connsiteY509" fmla="*/ 111159 h 319468"/>
                  <a:gd name="connsiteX510" fmla="*/ 2525634 w 4191000"/>
                  <a:gd name="connsiteY510" fmla="*/ 148116 h 319468"/>
                  <a:gd name="connsiteX511" fmla="*/ 2529825 w 4191000"/>
                  <a:gd name="connsiteY511" fmla="*/ 145734 h 319468"/>
                  <a:gd name="connsiteX512" fmla="*/ 2534016 w 4191000"/>
                  <a:gd name="connsiteY512" fmla="*/ 119255 h 319468"/>
                  <a:gd name="connsiteX513" fmla="*/ 2542398 w 4191000"/>
                  <a:gd name="connsiteY513" fmla="*/ 137352 h 319468"/>
                  <a:gd name="connsiteX514" fmla="*/ 2546589 w 4191000"/>
                  <a:gd name="connsiteY514" fmla="*/ 127351 h 319468"/>
                  <a:gd name="connsiteX515" fmla="*/ 2550780 w 4191000"/>
                  <a:gd name="connsiteY515" fmla="*/ 114873 h 319468"/>
                  <a:gd name="connsiteX516" fmla="*/ 2554971 w 4191000"/>
                  <a:gd name="connsiteY516" fmla="*/ 133161 h 319468"/>
                  <a:gd name="connsiteX517" fmla="*/ 2559162 w 4191000"/>
                  <a:gd name="connsiteY517" fmla="*/ 136781 h 319468"/>
                  <a:gd name="connsiteX518" fmla="*/ 2563353 w 4191000"/>
                  <a:gd name="connsiteY518" fmla="*/ 124017 h 319468"/>
                  <a:gd name="connsiteX519" fmla="*/ 2567544 w 4191000"/>
                  <a:gd name="connsiteY519" fmla="*/ 149163 h 319468"/>
                  <a:gd name="connsiteX520" fmla="*/ 2571735 w 4191000"/>
                  <a:gd name="connsiteY520" fmla="*/ 121160 h 319468"/>
                  <a:gd name="connsiteX521" fmla="*/ 2584308 w 4191000"/>
                  <a:gd name="connsiteY521" fmla="*/ 164689 h 319468"/>
                  <a:gd name="connsiteX522" fmla="*/ 2588499 w 4191000"/>
                  <a:gd name="connsiteY522" fmla="*/ 142115 h 319468"/>
                  <a:gd name="connsiteX523" fmla="*/ 2601072 w 4191000"/>
                  <a:gd name="connsiteY523" fmla="*/ 193550 h 319468"/>
                  <a:gd name="connsiteX524" fmla="*/ 2605263 w 4191000"/>
                  <a:gd name="connsiteY524" fmla="*/ 179167 h 319468"/>
                  <a:gd name="connsiteX525" fmla="*/ 2609454 w 4191000"/>
                  <a:gd name="connsiteY525" fmla="*/ 178786 h 319468"/>
                  <a:gd name="connsiteX526" fmla="*/ 2613645 w 4191000"/>
                  <a:gd name="connsiteY526" fmla="*/ 202027 h 319468"/>
                  <a:gd name="connsiteX527" fmla="*/ 2622122 w 4191000"/>
                  <a:gd name="connsiteY527" fmla="*/ 139829 h 319468"/>
                  <a:gd name="connsiteX528" fmla="*/ 2626313 w 4191000"/>
                  <a:gd name="connsiteY528" fmla="*/ 157831 h 319468"/>
                  <a:gd name="connsiteX529" fmla="*/ 2630504 w 4191000"/>
                  <a:gd name="connsiteY529" fmla="*/ 146306 h 319468"/>
                  <a:gd name="connsiteX530" fmla="*/ 2634695 w 4191000"/>
                  <a:gd name="connsiteY530" fmla="*/ 183930 h 319468"/>
                  <a:gd name="connsiteX531" fmla="*/ 2638886 w 4191000"/>
                  <a:gd name="connsiteY531" fmla="*/ 182501 h 319468"/>
                  <a:gd name="connsiteX532" fmla="*/ 2643077 w 4191000"/>
                  <a:gd name="connsiteY532" fmla="*/ 144782 h 319468"/>
                  <a:gd name="connsiteX533" fmla="*/ 2647268 w 4191000"/>
                  <a:gd name="connsiteY533" fmla="*/ 194217 h 319468"/>
                  <a:gd name="connsiteX534" fmla="*/ 2651459 w 4191000"/>
                  <a:gd name="connsiteY534" fmla="*/ 189359 h 319468"/>
                  <a:gd name="connsiteX535" fmla="*/ 2655650 w 4191000"/>
                  <a:gd name="connsiteY535" fmla="*/ 155831 h 319468"/>
                  <a:gd name="connsiteX536" fmla="*/ 2668223 w 4191000"/>
                  <a:gd name="connsiteY536" fmla="*/ 188311 h 319468"/>
                  <a:gd name="connsiteX537" fmla="*/ 2672414 w 4191000"/>
                  <a:gd name="connsiteY537" fmla="*/ 166404 h 319468"/>
                  <a:gd name="connsiteX538" fmla="*/ 2676605 w 4191000"/>
                  <a:gd name="connsiteY538" fmla="*/ 190597 h 319468"/>
                  <a:gd name="connsiteX539" fmla="*/ 2680796 w 4191000"/>
                  <a:gd name="connsiteY539" fmla="*/ 164975 h 319468"/>
                  <a:gd name="connsiteX540" fmla="*/ 2689178 w 4191000"/>
                  <a:gd name="connsiteY540" fmla="*/ 170118 h 319468"/>
                  <a:gd name="connsiteX541" fmla="*/ 2693369 w 4191000"/>
                  <a:gd name="connsiteY541" fmla="*/ 163165 h 319468"/>
                  <a:gd name="connsiteX542" fmla="*/ 2697560 w 4191000"/>
                  <a:gd name="connsiteY542" fmla="*/ 231840 h 319468"/>
                  <a:gd name="connsiteX543" fmla="*/ 2701751 w 4191000"/>
                  <a:gd name="connsiteY543" fmla="*/ 157736 h 319468"/>
                  <a:gd name="connsiteX544" fmla="*/ 2705942 w 4191000"/>
                  <a:gd name="connsiteY544" fmla="*/ 181263 h 319468"/>
                  <a:gd name="connsiteX545" fmla="*/ 2710133 w 4191000"/>
                  <a:gd name="connsiteY545" fmla="*/ 164594 h 319468"/>
                  <a:gd name="connsiteX546" fmla="*/ 2714324 w 4191000"/>
                  <a:gd name="connsiteY546" fmla="*/ 164403 h 319468"/>
                  <a:gd name="connsiteX547" fmla="*/ 2718610 w 4191000"/>
                  <a:gd name="connsiteY547" fmla="*/ 198217 h 319468"/>
                  <a:gd name="connsiteX548" fmla="*/ 2722801 w 4191000"/>
                  <a:gd name="connsiteY548" fmla="*/ 140972 h 319468"/>
                  <a:gd name="connsiteX549" fmla="*/ 2731183 w 4191000"/>
                  <a:gd name="connsiteY549" fmla="*/ 198408 h 319468"/>
                  <a:gd name="connsiteX550" fmla="*/ 2735375 w 4191000"/>
                  <a:gd name="connsiteY550" fmla="*/ 174690 h 319468"/>
                  <a:gd name="connsiteX551" fmla="*/ 2739565 w 4191000"/>
                  <a:gd name="connsiteY551" fmla="*/ 228983 h 319468"/>
                  <a:gd name="connsiteX552" fmla="*/ 2743756 w 4191000"/>
                  <a:gd name="connsiteY552" fmla="*/ 197455 h 319468"/>
                  <a:gd name="connsiteX553" fmla="*/ 2747947 w 4191000"/>
                  <a:gd name="connsiteY553" fmla="*/ 193645 h 319468"/>
                  <a:gd name="connsiteX554" fmla="*/ 2752138 w 4191000"/>
                  <a:gd name="connsiteY554" fmla="*/ 167356 h 319468"/>
                  <a:gd name="connsiteX555" fmla="*/ 2756329 w 4191000"/>
                  <a:gd name="connsiteY555" fmla="*/ 222030 h 319468"/>
                  <a:gd name="connsiteX556" fmla="*/ 2760520 w 4191000"/>
                  <a:gd name="connsiteY556" fmla="*/ 189930 h 319468"/>
                  <a:gd name="connsiteX557" fmla="*/ 2764711 w 4191000"/>
                  <a:gd name="connsiteY557" fmla="*/ 201646 h 319468"/>
                  <a:gd name="connsiteX558" fmla="*/ 2768902 w 4191000"/>
                  <a:gd name="connsiteY558" fmla="*/ 196598 h 319468"/>
                  <a:gd name="connsiteX559" fmla="*/ 2773093 w 4191000"/>
                  <a:gd name="connsiteY559" fmla="*/ 218220 h 319468"/>
                  <a:gd name="connsiteX560" fmla="*/ 2777284 w 4191000"/>
                  <a:gd name="connsiteY560" fmla="*/ 213648 h 319468"/>
                  <a:gd name="connsiteX561" fmla="*/ 2781475 w 4191000"/>
                  <a:gd name="connsiteY561" fmla="*/ 201741 h 319468"/>
                  <a:gd name="connsiteX562" fmla="*/ 2785666 w 4191000"/>
                  <a:gd name="connsiteY562" fmla="*/ 190788 h 319468"/>
                  <a:gd name="connsiteX563" fmla="*/ 2789858 w 4191000"/>
                  <a:gd name="connsiteY563" fmla="*/ 230793 h 319468"/>
                  <a:gd name="connsiteX564" fmla="*/ 2794048 w 4191000"/>
                  <a:gd name="connsiteY564" fmla="*/ 186120 h 319468"/>
                  <a:gd name="connsiteX565" fmla="*/ 2798239 w 4191000"/>
                  <a:gd name="connsiteY565" fmla="*/ 232126 h 319468"/>
                  <a:gd name="connsiteX566" fmla="*/ 2802430 w 4191000"/>
                  <a:gd name="connsiteY566" fmla="*/ 188883 h 319468"/>
                  <a:gd name="connsiteX567" fmla="*/ 2806621 w 4191000"/>
                  <a:gd name="connsiteY567" fmla="*/ 219267 h 319468"/>
                  <a:gd name="connsiteX568" fmla="*/ 2810908 w 4191000"/>
                  <a:gd name="connsiteY568" fmla="*/ 178881 h 319468"/>
                  <a:gd name="connsiteX569" fmla="*/ 2815099 w 4191000"/>
                  <a:gd name="connsiteY569" fmla="*/ 179643 h 319468"/>
                  <a:gd name="connsiteX570" fmla="*/ 2819290 w 4191000"/>
                  <a:gd name="connsiteY570" fmla="*/ 211933 h 319468"/>
                  <a:gd name="connsiteX571" fmla="*/ 2823481 w 4191000"/>
                  <a:gd name="connsiteY571" fmla="*/ 208314 h 319468"/>
                  <a:gd name="connsiteX572" fmla="*/ 2827671 w 4191000"/>
                  <a:gd name="connsiteY572" fmla="*/ 180596 h 319468"/>
                  <a:gd name="connsiteX573" fmla="*/ 2840245 w 4191000"/>
                  <a:gd name="connsiteY573" fmla="*/ 209171 h 319468"/>
                  <a:gd name="connsiteX574" fmla="*/ 2844436 w 4191000"/>
                  <a:gd name="connsiteY574" fmla="*/ 216600 h 319468"/>
                  <a:gd name="connsiteX575" fmla="*/ 2852818 w 4191000"/>
                  <a:gd name="connsiteY575" fmla="*/ 257463 h 319468"/>
                  <a:gd name="connsiteX576" fmla="*/ 2857009 w 4191000"/>
                  <a:gd name="connsiteY576" fmla="*/ 203265 h 319468"/>
                  <a:gd name="connsiteX577" fmla="*/ 2865391 w 4191000"/>
                  <a:gd name="connsiteY577" fmla="*/ 236603 h 319468"/>
                  <a:gd name="connsiteX578" fmla="*/ 2869582 w 4191000"/>
                  <a:gd name="connsiteY578" fmla="*/ 225268 h 319468"/>
                  <a:gd name="connsiteX579" fmla="*/ 2873773 w 4191000"/>
                  <a:gd name="connsiteY579" fmla="*/ 197741 h 319468"/>
                  <a:gd name="connsiteX580" fmla="*/ 2877964 w 4191000"/>
                  <a:gd name="connsiteY580" fmla="*/ 203075 h 319468"/>
                  <a:gd name="connsiteX581" fmla="*/ 2882154 w 4191000"/>
                  <a:gd name="connsiteY581" fmla="*/ 191264 h 319468"/>
                  <a:gd name="connsiteX582" fmla="*/ 2886346 w 4191000"/>
                  <a:gd name="connsiteY582" fmla="*/ 196884 h 319468"/>
                  <a:gd name="connsiteX583" fmla="*/ 2890537 w 4191000"/>
                  <a:gd name="connsiteY583" fmla="*/ 190788 h 319468"/>
                  <a:gd name="connsiteX584" fmla="*/ 2894728 w 4191000"/>
                  <a:gd name="connsiteY584" fmla="*/ 172785 h 319468"/>
                  <a:gd name="connsiteX585" fmla="*/ 2898919 w 4191000"/>
                  <a:gd name="connsiteY585" fmla="*/ 250414 h 319468"/>
                  <a:gd name="connsiteX586" fmla="*/ 2903110 w 4191000"/>
                  <a:gd name="connsiteY586" fmla="*/ 197741 h 319468"/>
                  <a:gd name="connsiteX587" fmla="*/ 2907396 w 4191000"/>
                  <a:gd name="connsiteY587" fmla="*/ 204599 h 319468"/>
                  <a:gd name="connsiteX588" fmla="*/ 2911587 w 4191000"/>
                  <a:gd name="connsiteY588" fmla="*/ 235269 h 319468"/>
                  <a:gd name="connsiteX589" fmla="*/ 2915778 w 4191000"/>
                  <a:gd name="connsiteY589" fmla="*/ 232602 h 319468"/>
                  <a:gd name="connsiteX590" fmla="*/ 2919969 w 4191000"/>
                  <a:gd name="connsiteY590" fmla="*/ 228983 h 319468"/>
                  <a:gd name="connsiteX591" fmla="*/ 2924160 w 4191000"/>
                  <a:gd name="connsiteY591" fmla="*/ 222315 h 319468"/>
                  <a:gd name="connsiteX592" fmla="*/ 2928351 w 4191000"/>
                  <a:gd name="connsiteY592" fmla="*/ 228221 h 319468"/>
                  <a:gd name="connsiteX593" fmla="*/ 2932542 w 4191000"/>
                  <a:gd name="connsiteY593" fmla="*/ 252319 h 319468"/>
                  <a:gd name="connsiteX594" fmla="*/ 2940924 w 4191000"/>
                  <a:gd name="connsiteY594" fmla="*/ 188311 h 319468"/>
                  <a:gd name="connsiteX595" fmla="*/ 2945115 w 4191000"/>
                  <a:gd name="connsiteY595" fmla="*/ 251557 h 319468"/>
                  <a:gd name="connsiteX596" fmla="*/ 2957688 w 4191000"/>
                  <a:gd name="connsiteY596" fmla="*/ 209361 h 319468"/>
                  <a:gd name="connsiteX597" fmla="*/ 2961879 w 4191000"/>
                  <a:gd name="connsiteY597" fmla="*/ 228792 h 319468"/>
                  <a:gd name="connsiteX598" fmla="*/ 2970261 w 4191000"/>
                  <a:gd name="connsiteY598" fmla="*/ 202218 h 319468"/>
                  <a:gd name="connsiteX599" fmla="*/ 2974452 w 4191000"/>
                  <a:gd name="connsiteY599" fmla="*/ 237841 h 319468"/>
                  <a:gd name="connsiteX600" fmla="*/ 2978643 w 4191000"/>
                  <a:gd name="connsiteY600" fmla="*/ 205266 h 319468"/>
                  <a:gd name="connsiteX601" fmla="*/ 2982834 w 4191000"/>
                  <a:gd name="connsiteY601" fmla="*/ 268512 h 319468"/>
                  <a:gd name="connsiteX602" fmla="*/ 2987025 w 4191000"/>
                  <a:gd name="connsiteY602" fmla="*/ 253272 h 319468"/>
                  <a:gd name="connsiteX603" fmla="*/ 2991216 w 4191000"/>
                  <a:gd name="connsiteY603" fmla="*/ 261558 h 319468"/>
                  <a:gd name="connsiteX604" fmla="*/ 2995407 w 4191000"/>
                  <a:gd name="connsiteY604" fmla="*/ 278608 h 319468"/>
                  <a:gd name="connsiteX605" fmla="*/ 2999598 w 4191000"/>
                  <a:gd name="connsiteY605" fmla="*/ 173738 h 319468"/>
                  <a:gd name="connsiteX606" fmla="*/ 3003884 w 4191000"/>
                  <a:gd name="connsiteY606" fmla="*/ 256034 h 319468"/>
                  <a:gd name="connsiteX607" fmla="*/ 3020648 w 4191000"/>
                  <a:gd name="connsiteY607" fmla="*/ 211266 h 319468"/>
                  <a:gd name="connsiteX608" fmla="*/ 3024839 w 4191000"/>
                  <a:gd name="connsiteY608" fmla="*/ 225459 h 319468"/>
                  <a:gd name="connsiteX609" fmla="*/ 3029030 w 4191000"/>
                  <a:gd name="connsiteY609" fmla="*/ 220315 h 319468"/>
                  <a:gd name="connsiteX610" fmla="*/ 3033221 w 4191000"/>
                  <a:gd name="connsiteY610" fmla="*/ 275846 h 319468"/>
                  <a:gd name="connsiteX611" fmla="*/ 3037412 w 4191000"/>
                  <a:gd name="connsiteY611" fmla="*/ 219648 h 319468"/>
                  <a:gd name="connsiteX612" fmla="*/ 3041603 w 4191000"/>
                  <a:gd name="connsiteY612" fmla="*/ 245461 h 319468"/>
                  <a:gd name="connsiteX613" fmla="*/ 3045794 w 4191000"/>
                  <a:gd name="connsiteY613" fmla="*/ 246699 h 319468"/>
                  <a:gd name="connsiteX614" fmla="*/ 3049985 w 4191000"/>
                  <a:gd name="connsiteY614" fmla="*/ 237174 h 319468"/>
                  <a:gd name="connsiteX615" fmla="*/ 3054176 w 4191000"/>
                  <a:gd name="connsiteY615" fmla="*/ 254129 h 319468"/>
                  <a:gd name="connsiteX616" fmla="*/ 3058367 w 4191000"/>
                  <a:gd name="connsiteY616" fmla="*/ 276894 h 319468"/>
                  <a:gd name="connsiteX617" fmla="*/ 3062558 w 4191000"/>
                  <a:gd name="connsiteY617" fmla="*/ 239937 h 319468"/>
                  <a:gd name="connsiteX618" fmla="*/ 3066749 w 4191000"/>
                  <a:gd name="connsiteY618" fmla="*/ 246985 h 319468"/>
                  <a:gd name="connsiteX619" fmla="*/ 3070940 w 4191000"/>
                  <a:gd name="connsiteY619" fmla="*/ 242318 h 319468"/>
                  <a:gd name="connsiteX620" fmla="*/ 3075131 w 4191000"/>
                  <a:gd name="connsiteY620" fmla="*/ 267083 h 319468"/>
                  <a:gd name="connsiteX621" fmla="*/ 3079322 w 4191000"/>
                  <a:gd name="connsiteY621" fmla="*/ 239746 h 319468"/>
                  <a:gd name="connsiteX622" fmla="*/ 3083513 w 4191000"/>
                  <a:gd name="connsiteY622" fmla="*/ 278989 h 319468"/>
                  <a:gd name="connsiteX623" fmla="*/ 3087704 w 4191000"/>
                  <a:gd name="connsiteY623" fmla="*/ 292610 h 319468"/>
                  <a:gd name="connsiteX624" fmla="*/ 3091895 w 4191000"/>
                  <a:gd name="connsiteY624" fmla="*/ 263273 h 319468"/>
                  <a:gd name="connsiteX625" fmla="*/ 3096181 w 4191000"/>
                  <a:gd name="connsiteY625" fmla="*/ 229554 h 319468"/>
                  <a:gd name="connsiteX626" fmla="*/ 3100372 w 4191000"/>
                  <a:gd name="connsiteY626" fmla="*/ 244032 h 319468"/>
                  <a:gd name="connsiteX627" fmla="*/ 3104563 w 4191000"/>
                  <a:gd name="connsiteY627" fmla="*/ 246128 h 319468"/>
                  <a:gd name="connsiteX628" fmla="*/ 3108754 w 4191000"/>
                  <a:gd name="connsiteY628" fmla="*/ 201837 h 319468"/>
                  <a:gd name="connsiteX629" fmla="*/ 3112945 w 4191000"/>
                  <a:gd name="connsiteY629" fmla="*/ 221839 h 319468"/>
                  <a:gd name="connsiteX630" fmla="*/ 3117136 w 4191000"/>
                  <a:gd name="connsiteY630" fmla="*/ 235460 h 319468"/>
                  <a:gd name="connsiteX631" fmla="*/ 3121327 w 4191000"/>
                  <a:gd name="connsiteY631" fmla="*/ 279180 h 319468"/>
                  <a:gd name="connsiteX632" fmla="*/ 3125518 w 4191000"/>
                  <a:gd name="connsiteY632" fmla="*/ 230221 h 319468"/>
                  <a:gd name="connsiteX633" fmla="*/ 3129709 w 4191000"/>
                  <a:gd name="connsiteY633" fmla="*/ 263559 h 319468"/>
                  <a:gd name="connsiteX634" fmla="*/ 3133900 w 4191000"/>
                  <a:gd name="connsiteY634" fmla="*/ 235365 h 319468"/>
                  <a:gd name="connsiteX635" fmla="*/ 3138091 w 4191000"/>
                  <a:gd name="connsiteY635" fmla="*/ 243461 h 319468"/>
                  <a:gd name="connsiteX636" fmla="*/ 3142283 w 4191000"/>
                  <a:gd name="connsiteY636" fmla="*/ 220410 h 319468"/>
                  <a:gd name="connsiteX637" fmla="*/ 3146473 w 4191000"/>
                  <a:gd name="connsiteY637" fmla="*/ 259749 h 319468"/>
                  <a:gd name="connsiteX638" fmla="*/ 3150664 w 4191000"/>
                  <a:gd name="connsiteY638" fmla="*/ 238127 h 319468"/>
                  <a:gd name="connsiteX639" fmla="*/ 3154855 w 4191000"/>
                  <a:gd name="connsiteY639" fmla="*/ 256415 h 319468"/>
                  <a:gd name="connsiteX640" fmla="*/ 3163237 w 4191000"/>
                  <a:gd name="connsiteY640" fmla="*/ 200217 h 319468"/>
                  <a:gd name="connsiteX641" fmla="*/ 3167428 w 4191000"/>
                  <a:gd name="connsiteY641" fmla="*/ 249462 h 319468"/>
                  <a:gd name="connsiteX642" fmla="*/ 3180001 w 4191000"/>
                  <a:gd name="connsiteY642" fmla="*/ 268702 h 319468"/>
                  <a:gd name="connsiteX643" fmla="*/ 3184192 w 4191000"/>
                  <a:gd name="connsiteY643" fmla="*/ 246985 h 319468"/>
                  <a:gd name="connsiteX644" fmla="*/ 3188383 w 4191000"/>
                  <a:gd name="connsiteY644" fmla="*/ 257463 h 319468"/>
                  <a:gd name="connsiteX645" fmla="*/ 3192670 w 4191000"/>
                  <a:gd name="connsiteY645" fmla="*/ 224601 h 319468"/>
                  <a:gd name="connsiteX646" fmla="*/ 3196861 w 4191000"/>
                  <a:gd name="connsiteY646" fmla="*/ 292419 h 319468"/>
                  <a:gd name="connsiteX647" fmla="*/ 3201052 w 4191000"/>
                  <a:gd name="connsiteY647" fmla="*/ 263463 h 319468"/>
                  <a:gd name="connsiteX648" fmla="*/ 3205243 w 4191000"/>
                  <a:gd name="connsiteY648" fmla="*/ 236031 h 319468"/>
                  <a:gd name="connsiteX649" fmla="*/ 3209434 w 4191000"/>
                  <a:gd name="connsiteY649" fmla="*/ 251652 h 319468"/>
                  <a:gd name="connsiteX650" fmla="*/ 3213625 w 4191000"/>
                  <a:gd name="connsiteY650" fmla="*/ 217934 h 319468"/>
                  <a:gd name="connsiteX651" fmla="*/ 3217816 w 4191000"/>
                  <a:gd name="connsiteY651" fmla="*/ 220220 h 319468"/>
                  <a:gd name="connsiteX652" fmla="*/ 3222007 w 4191000"/>
                  <a:gd name="connsiteY652" fmla="*/ 234888 h 319468"/>
                  <a:gd name="connsiteX653" fmla="*/ 3230389 w 4191000"/>
                  <a:gd name="connsiteY653" fmla="*/ 259653 h 319468"/>
                  <a:gd name="connsiteX654" fmla="*/ 3234579 w 4191000"/>
                  <a:gd name="connsiteY654" fmla="*/ 256605 h 319468"/>
                  <a:gd name="connsiteX655" fmla="*/ 3238771 w 4191000"/>
                  <a:gd name="connsiteY655" fmla="*/ 258320 h 319468"/>
                  <a:gd name="connsiteX656" fmla="*/ 3242962 w 4191000"/>
                  <a:gd name="connsiteY656" fmla="*/ 231459 h 319468"/>
                  <a:gd name="connsiteX657" fmla="*/ 3247153 w 4191000"/>
                  <a:gd name="connsiteY657" fmla="*/ 265654 h 319468"/>
                  <a:gd name="connsiteX658" fmla="*/ 3251344 w 4191000"/>
                  <a:gd name="connsiteY658" fmla="*/ 240603 h 319468"/>
                  <a:gd name="connsiteX659" fmla="*/ 3255535 w 4191000"/>
                  <a:gd name="connsiteY659" fmla="*/ 289467 h 319468"/>
                  <a:gd name="connsiteX660" fmla="*/ 3259726 w 4191000"/>
                  <a:gd name="connsiteY660" fmla="*/ 258891 h 319468"/>
                  <a:gd name="connsiteX661" fmla="*/ 3263917 w 4191000"/>
                  <a:gd name="connsiteY661" fmla="*/ 272322 h 319468"/>
                  <a:gd name="connsiteX662" fmla="*/ 3268108 w 4191000"/>
                  <a:gd name="connsiteY662" fmla="*/ 260320 h 319468"/>
                  <a:gd name="connsiteX663" fmla="*/ 3272299 w 4191000"/>
                  <a:gd name="connsiteY663" fmla="*/ 241365 h 319468"/>
                  <a:gd name="connsiteX664" fmla="*/ 3276490 w 4191000"/>
                  <a:gd name="connsiteY664" fmla="*/ 273941 h 319468"/>
                  <a:gd name="connsiteX665" fmla="*/ 3284871 w 4191000"/>
                  <a:gd name="connsiteY665" fmla="*/ 208885 h 319468"/>
                  <a:gd name="connsiteX666" fmla="*/ 3289158 w 4191000"/>
                  <a:gd name="connsiteY666" fmla="*/ 234031 h 319468"/>
                  <a:gd name="connsiteX667" fmla="*/ 3293349 w 4191000"/>
                  <a:gd name="connsiteY667" fmla="*/ 210504 h 319468"/>
                  <a:gd name="connsiteX668" fmla="*/ 3297540 w 4191000"/>
                  <a:gd name="connsiteY668" fmla="*/ 224887 h 319468"/>
                  <a:gd name="connsiteX669" fmla="*/ 3301731 w 4191000"/>
                  <a:gd name="connsiteY669" fmla="*/ 247938 h 319468"/>
                  <a:gd name="connsiteX670" fmla="*/ 3305922 w 4191000"/>
                  <a:gd name="connsiteY670" fmla="*/ 244223 h 319468"/>
                  <a:gd name="connsiteX671" fmla="*/ 3310113 w 4191000"/>
                  <a:gd name="connsiteY671" fmla="*/ 258987 h 319468"/>
                  <a:gd name="connsiteX672" fmla="*/ 3318495 w 4191000"/>
                  <a:gd name="connsiteY672" fmla="*/ 258034 h 319468"/>
                  <a:gd name="connsiteX673" fmla="*/ 3322686 w 4191000"/>
                  <a:gd name="connsiteY673" fmla="*/ 227268 h 319468"/>
                  <a:gd name="connsiteX674" fmla="*/ 3326877 w 4191000"/>
                  <a:gd name="connsiteY674" fmla="*/ 286419 h 319468"/>
                  <a:gd name="connsiteX675" fmla="*/ 3331068 w 4191000"/>
                  <a:gd name="connsiteY675" fmla="*/ 251843 h 319468"/>
                  <a:gd name="connsiteX676" fmla="*/ 3335259 w 4191000"/>
                  <a:gd name="connsiteY676" fmla="*/ 269845 h 319468"/>
                  <a:gd name="connsiteX677" fmla="*/ 3339450 w 4191000"/>
                  <a:gd name="connsiteY677" fmla="*/ 250033 h 319468"/>
                  <a:gd name="connsiteX678" fmla="*/ 3343641 w 4191000"/>
                  <a:gd name="connsiteY678" fmla="*/ 289752 h 319468"/>
                  <a:gd name="connsiteX679" fmla="*/ 3352023 w 4191000"/>
                  <a:gd name="connsiteY679" fmla="*/ 230221 h 319468"/>
                  <a:gd name="connsiteX680" fmla="*/ 3356214 w 4191000"/>
                  <a:gd name="connsiteY680" fmla="*/ 293658 h 319468"/>
                  <a:gd name="connsiteX681" fmla="*/ 3364596 w 4191000"/>
                  <a:gd name="connsiteY681" fmla="*/ 238413 h 319468"/>
                  <a:gd name="connsiteX682" fmla="*/ 3368787 w 4191000"/>
                  <a:gd name="connsiteY682" fmla="*/ 273084 h 319468"/>
                  <a:gd name="connsiteX683" fmla="*/ 3372978 w 4191000"/>
                  <a:gd name="connsiteY683" fmla="*/ 256224 h 319468"/>
                  <a:gd name="connsiteX684" fmla="*/ 3377169 w 4191000"/>
                  <a:gd name="connsiteY684" fmla="*/ 261558 h 319468"/>
                  <a:gd name="connsiteX685" fmla="*/ 3381360 w 4191000"/>
                  <a:gd name="connsiteY685" fmla="*/ 281085 h 319468"/>
                  <a:gd name="connsiteX686" fmla="*/ 3385646 w 4191000"/>
                  <a:gd name="connsiteY686" fmla="*/ 232031 h 319468"/>
                  <a:gd name="connsiteX687" fmla="*/ 3389837 w 4191000"/>
                  <a:gd name="connsiteY687" fmla="*/ 268321 h 319468"/>
                  <a:gd name="connsiteX688" fmla="*/ 3394028 w 4191000"/>
                  <a:gd name="connsiteY688" fmla="*/ 238508 h 319468"/>
                  <a:gd name="connsiteX689" fmla="*/ 3398219 w 4191000"/>
                  <a:gd name="connsiteY689" fmla="*/ 260892 h 319468"/>
                  <a:gd name="connsiteX690" fmla="*/ 3402410 w 4191000"/>
                  <a:gd name="connsiteY690" fmla="*/ 260130 h 319468"/>
                  <a:gd name="connsiteX691" fmla="*/ 3406601 w 4191000"/>
                  <a:gd name="connsiteY691" fmla="*/ 231840 h 319468"/>
                  <a:gd name="connsiteX692" fmla="*/ 3410792 w 4191000"/>
                  <a:gd name="connsiteY692" fmla="*/ 288419 h 319468"/>
                  <a:gd name="connsiteX693" fmla="*/ 3414983 w 4191000"/>
                  <a:gd name="connsiteY693" fmla="*/ 266892 h 319468"/>
                  <a:gd name="connsiteX694" fmla="*/ 3419174 w 4191000"/>
                  <a:gd name="connsiteY694" fmla="*/ 259463 h 319468"/>
                  <a:gd name="connsiteX695" fmla="*/ 3427556 w 4191000"/>
                  <a:gd name="connsiteY695" fmla="*/ 224125 h 319468"/>
                  <a:gd name="connsiteX696" fmla="*/ 3431747 w 4191000"/>
                  <a:gd name="connsiteY696" fmla="*/ 236127 h 319468"/>
                  <a:gd name="connsiteX697" fmla="*/ 3435938 w 4191000"/>
                  <a:gd name="connsiteY697" fmla="*/ 277846 h 319468"/>
                  <a:gd name="connsiteX698" fmla="*/ 3444320 w 4191000"/>
                  <a:gd name="connsiteY698" fmla="*/ 237079 h 319468"/>
                  <a:gd name="connsiteX699" fmla="*/ 3448511 w 4191000"/>
                  <a:gd name="connsiteY699" fmla="*/ 277941 h 319468"/>
                  <a:gd name="connsiteX700" fmla="*/ 3461084 w 4191000"/>
                  <a:gd name="connsiteY700" fmla="*/ 224697 h 319468"/>
                  <a:gd name="connsiteX701" fmla="*/ 3465275 w 4191000"/>
                  <a:gd name="connsiteY701" fmla="*/ 267369 h 319468"/>
                  <a:gd name="connsiteX702" fmla="*/ 3469466 w 4191000"/>
                  <a:gd name="connsiteY702" fmla="*/ 244032 h 319468"/>
                  <a:gd name="connsiteX703" fmla="*/ 3473657 w 4191000"/>
                  <a:gd name="connsiteY703" fmla="*/ 259558 h 319468"/>
                  <a:gd name="connsiteX704" fmla="*/ 3477943 w 4191000"/>
                  <a:gd name="connsiteY704" fmla="*/ 278703 h 319468"/>
                  <a:gd name="connsiteX705" fmla="*/ 3482134 w 4191000"/>
                  <a:gd name="connsiteY705" fmla="*/ 287276 h 319468"/>
                  <a:gd name="connsiteX706" fmla="*/ 3486325 w 4191000"/>
                  <a:gd name="connsiteY706" fmla="*/ 247176 h 319468"/>
                  <a:gd name="connsiteX707" fmla="*/ 3494708 w 4191000"/>
                  <a:gd name="connsiteY707" fmla="*/ 258129 h 319468"/>
                  <a:gd name="connsiteX708" fmla="*/ 3498898 w 4191000"/>
                  <a:gd name="connsiteY708" fmla="*/ 256796 h 319468"/>
                  <a:gd name="connsiteX709" fmla="*/ 3503089 w 4191000"/>
                  <a:gd name="connsiteY709" fmla="*/ 296325 h 319468"/>
                  <a:gd name="connsiteX710" fmla="*/ 3507280 w 4191000"/>
                  <a:gd name="connsiteY710" fmla="*/ 234031 h 319468"/>
                  <a:gd name="connsiteX711" fmla="*/ 3511471 w 4191000"/>
                  <a:gd name="connsiteY711" fmla="*/ 227459 h 319468"/>
                  <a:gd name="connsiteX712" fmla="*/ 3515662 w 4191000"/>
                  <a:gd name="connsiteY712" fmla="*/ 242318 h 319468"/>
                  <a:gd name="connsiteX713" fmla="*/ 3519853 w 4191000"/>
                  <a:gd name="connsiteY713" fmla="*/ 264035 h 319468"/>
                  <a:gd name="connsiteX714" fmla="*/ 3524044 w 4191000"/>
                  <a:gd name="connsiteY714" fmla="*/ 255558 h 319468"/>
                  <a:gd name="connsiteX715" fmla="*/ 3528235 w 4191000"/>
                  <a:gd name="connsiteY715" fmla="*/ 258225 h 319468"/>
                  <a:gd name="connsiteX716" fmla="*/ 3532426 w 4191000"/>
                  <a:gd name="connsiteY716" fmla="*/ 215362 h 319468"/>
                  <a:gd name="connsiteX717" fmla="*/ 3536617 w 4191000"/>
                  <a:gd name="connsiteY717" fmla="*/ 229269 h 319468"/>
                  <a:gd name="connsiteX718" fmla="*/ 3540808 w 4191000"/>
                  <a:gd name="connsiteY718" fmla="*/ 259177 h 319468"/>
                  <a:gd name="connsiteX719" fmla="*/ 3545000 w 4191000"/>
                  <a:gd name="connsiteY719" fmla="*/ 225649 h 319468"/>
                  <a:gd name="connsiteX720" fmla="*/ 3549190 w 4191000"/>
                  <a:gd name="connsiteY720" fmla="*/ 262511 h 319468"/>
                  <a:gd name="connsiteX721" fmla="*/ 3553381 w 4191000"/>
                  <a:gd name="connsiteY721" fmla="*/ 247271 h 319468"/>
                  <a:gd name="connsiteX722" fmla="*/ 3557572 w 4191000"/>
                  <a:gd name="connsiteY722" fmla="*/ 263178 h 319468"/>
                  <a:gd name="connsiteX723" fmla="*/ 3561763 w 4191000"/>
                  <a:gd name="connsiteY723" fmla="*/ 253176 h 319468"/>
                  <a:gd name="connsiteX724" fmla="*/ 3565954 w 4191000"/>
                  <a:gd name="connsiteY724" fmla="*/ 255367 h 319468"/>
                  <a:gd name="connsiteX725" fmla="*/ 3570145 w 4191000"/>
                  <a:gd name="connsiteY725" fmla="*/ 268321 h 319468"/>
                  <a:gd name="connsiteX726" fmla="*/ 3574432 w 4191000"/>
                  <a:gd name="connsiteY726" fmla="*/ 283847 h 319468"/>
                  <a:gd name="connsiteX727" fmla="*/ 3578623 w 4191000"/>
                  <a:gd name="connsiteY727" fmla="*/ 252510 h 319468"/>
                  <a:gd name="connsiteX728" fmla="*/ 3582814 w 4191000"/>
                  <a:gd name="connsiteY728" fmla="*/ 217458 h 319468"/>
                  <a:gd name="connsiteX729" fmla="*/ 3587004 w 4191000"/>
                  <a:gd name="connsiteY729" fmla="*/ 262320 h 319468"/>
                  <a:gd name="connsiteX730" fmla="*/ 3591196 w 4191000"/>
                  <a:gd name="connsiteY730" fmla="*/ 255367 h 319468"/>
                  <a:gd name="connsiteX731" fmla="*/ 3595387 w 4191000"/>
                  <a:gd name="connsiteY731" fmla="*/ 221363 h 319468"/>
                  <a:gd name="connsiteX732" fmla="*/ 3599578 w 4191000"/>
                  <a:gd name="connsiteY732" fmla="*/ 293658 h 319468"/>
                  <a:gd name="connsiteX733" fmla="*/ 3603769 w 4191000"/>
                  <a:gd name="connsiteY733" fmla="*/ 272607 h 319468"/>
                  <a:gd name="connsiteX734" fmla="*/ 3607960 w 4191000"/>
                  <a:gd name="connsiteY734" fmla="*/ 259368 h 319468"/>
                  <a:gd name="connsiteX735" fmla="*/ 3620533 w 4191000"/>
                  <a:gd name="connsiteY735" fmla="*/ 278418 h 319468"/>
                  <a:gd name="connsiteX736" fmla="*/ 3624724 w 4191000"/>
                  <a:gd name="connsiteY736" fmla="*/ 232983 h 319468"/>
                  <a:gd name="connsiteX737" fmla="*/ 3628915 w 4191000"/>
                  <a:gd name="connsiteY737" fmla="*/ 230507 h 319468"/>
                  <a:gd name="connsiteX738" fmla="*/ 3633106 w 4191000"/>
                  <a:gd name="connsiteY738" fmla="*/ 265845 h 319468"/>
                  <a:gd name="connsiteX739" fmla="*/ 3649870 w 4191000"/>
                  <a:gd name="connsiteY739" fmla="*/ 228792 h 319468"/>
                  <a:gd name="connsiteX740" fmla="*/ 3654061 w 4191000"/>
                  <a:gd name="connsiteY740" fmla="*/ 283371 h 319468"/>
                  <a:gd name="connsiteX741" fmla="*/ 3658252 w 4191000"/>
                  <a:gd name="connsiteY741" fmla="*/ 292896 h 319468"/>
                  <a:gd name="connsiteX742" fmla="*/ 3662443 w 4191000"/>
                  <a:gd name="connsiteY742" fmla="*/ 283371 h 319468"/>
                  <a:gd name="connsiteX743" fmla="*/ 3670920 w 4191000"/>
                  <a:gd name="connsiteY743" fmla="*/ 219077 h 319468"/>
                  <a:gd name="connsiteX744" fmla="*/ 3675111 w 4191000"/>
                  <a:gd name="connsiteY744" fmla="*/ 225649 h 319468"/>
                  <a:gd name="connsiteX745" fmla="*/ 3679302 w 4191000"/>
                  <a:gd name="connsiteY745" fmla="*/ 246890 h 319468"/>
                  <a:gd name="connsiteX746" fmla="*/ 3683493 w 4191000"/>
                  <a:gd name="connsiteY746" fmla="*/ 263844 h 319468"/>
                  <a:gd name="connsiteX747" fmla="*/ 3687684 w 4191000"/>
                  <a:gd name="connsiteY747" fmla="*/ 225078 h 319468"/>
                  <a:gd name="connsiteX748" fmla="*/ 3696066 w 4191000"/>
                  <a:gd name="connsiteY748" fmla="*/ 247176 h 319468"/>
                  <a:gd name="connsiteX749" fmla="*/ 3700257 w 4191000"/>
                  <a:gd name="connsiteY749" fmla="*/ 233841 h 319468"/>
                  <a:gd name="connsiteX750" fmla="*/ 3708639 w 4191000"/>
                  <a:gd name="connsiteY750" fmla="*/ 266130 h 319468"/>
                  <a:gd name="connsiteX751" fmla="*/ 3712830 w 4191000"/>
                  <a:gd name="connsiteY751" fmla="*/ 251843 h 319468"/>
                  <a:gd name="connsiteX752" fmla="*/ 3717021 w 4191000"/>
                  <a:gd name="connsiteY752" fmla="*/ 237174 h 319468"/>
                  <a:gd name="connsiteX753" fmla="*/ 3721212 w 4191000"/>
                  <a:gd name="connsiteY753" fmla="*/ 294991 h 319468"/>
                  <a:gd name="connsiteX754" fmla="*/ 3725403 w 4191000"/>
                  <a:gd name="connsiteY754" fmla="*/ 224030 h 319468"/>
                  <a:gd name="connsiteX755" fmla="*/ 3729594 w 4191000"/>
                  <a:gd name="connsiteY755" fmla="*/ 270988 h 319468"/>
                  <a:gd name="connsiteX756" fmla="*/ 3733785 w 4191000"/>
                  <a:gd name="connsiteY756" fmla="*/ 262416 h 319468"/>
                  <a:gd name="connsiteX757" fmla="*/ 3737976 w 4191000"/>
                  <a:gd name="connsiteY757" fmla="*/ 274417 h 319468"/>
                  <a:gd name="connsiteX758" fmla="*/ 3742167 w 4191000"/>
                  <a:gd name="connsiteY758" fmla="*/ 258701 h 319468"/>
                  <a:gd name="connsiteX759" fmla="*/ 3746358 w 4191000"/>
                  <a:gd name="connsiteY759" fmla="*/ 239365 h 319468"/>
                  <a:gd name="connsiteX760" fmla="*/ 3750549 w 4191000"/>
                  <a:gd name="connsiteY760" fmla="*/ 280132 h 319468"/>
                  <a:gd name="connsiteX761" fmla="*/ 3754740 w 4191000"/>
                  <a:gd name="connsiteY761" fmla="*/ 225459 h 319468"/>
                  <a:gd name="connsiteX762" fmla="*/ 3758931 w 4191000"/>
                  <a:gd name="connsiteY762" fmla="*/ 260225 h 319468"/>
                  <a:gd name="connsiteX763" fmla="*/ 3763217 w 4191000"/>
                  <a:gd name="connsiteY763" fmla="*/ 219934 h 319468"/>
                  <a:gd name="connsiteX764" fmla="*/ 3767408 w 4191000"/>
                  <a:gd name="connsiteY764" fmla="*/ 252605 h 319468"/>
                  <a:gd name="connsiteX765" fmla="*/ 3771599 w 4191000"/>
                  <a:gd name="connsiteY765" fmla="*/ 249938 h 319468"/>
                  <a:gd name="connsiteX766" fmla="*/ 3775790 w 4191000"/>
                  <a:gd name="connsiteY766" fmla="*/ 230412 h 319468"/>
                  <a:gd name="connsiteX767" fmla="*/ 3779981 w 4191000"/>
                  <a:gd name="connsiteY767" fmla="*/ 231936 h 319468"/>
                  <a:gd name="connsiteX768" fmla="*/ 3784172 w 4191000"/>
                  <a:gd name="connsiteY768" fmla="*/ 225363 h 319468"/>
                  <a:gd name="connsiteX769" fmla="*/ 3792554 w 4191000"/>
                  <a:gd name="connsiteY769" fmla="*/ 268131 h 319468"/>
                  <a:gd name="connsiteX770" fmla="*/ 3796745 w 4191000"/>
                  <a:gd name="connsiteY770" fmla="*/ 262416 h 319468"/>
                  <a:gd name="connsiteX771" fmla="*/ 3800936 w 4191000"/>
                  <a:gd name="connsiteY771" fmla="*/ 280418 h 319468"/>
                  <a:gd name="connsiteX772" fmla="*/ 3805127 w 4191000"/>
                  <a:gd name="connsiteY772" fmla="*/ 236222 h 319468"/>
                  <a:gd name="connsiteX773" fmla="*/ 3809318 w 4191000"/>
                  <a:gd name="connsiteY773" fmla="*/ 272988 h 319468"/>
                  <a:gd name="connsiteX774" fmla="*/ 3813509 w 4191000"/>
                  <a:gd name="connsiteY774" fmla="*/ 261749 h 319468"/>
                  <a:gd name="connsiteX775" fmla="*/ 3817700 w 4191000"/>
                  <a:gd name="connsiteY775" fmla="*/ 251367 h 319468"/>
                  <a:gd name="connsiteX776" fmla="*/ 3821891 w 4191000"/>
                  <a:gd name="connsiteY776" fmla="*/ 273369 h 319468"/>
                  <a:gd name="connsiteX777" fmla="*/ 3826082 w 4191000"/>
                  <a:gd name="connsiteY777" fmla="*/ 209933 h 319468"/>
                  <a:gd name="connsiteX778" fmla="*/ 3834464 w 4191000"/>
                  <a:gd name="connsiteY778" fmla="*/ 266321 h 319468"/>
                  <a:gd name="connsiteX779" fmla="*/ 3838655 w 4191000"/>
                  <a:gd name="connsiteY779" fmla="*/ 262797 h 319468"/>
                  <a:gd name="connsiteX780" fmla="*/ 3842846 w 4191000"/>
                  <a:gd name="connsiteY780" fmla="*/ 267273 h 319468"/>
                  <a:gd name="connsiteX781" fmla="*/ 3847037 w 4191000"/>
                  <a:gd name="connsiteY781" fmla="*/ 264892 h 319468"/>
                  <a:gd name="connsiteX782" fmla="*/ 3851228 w 4191000"/>
                  <a:gd name="connsiteY782" fmla="*/ 245937 h 319468"/>
                  <a:gd name="connsiteX783" fmla="*/ 3855419 w 4191000"/>
                  <a:gd name="connsiteY783" fmla="*/ 231745 h 319468"/>
                  <a:gd name="connsiteX784" fmla="*/ 3859705 w 4191000"/>
                  <a:gd name="connsiteY784" fmla="*/ 241937 h 319468"/>
                  <a:gd name="connsiteX785" fmla="*/ 3863896 w 4191000"/>
                  <a:gd name="connsiteY785" fmla="*/ 240413 h 319468"/>
                  <a:gd name="connsiteX786" fmla="*/ 3868087 w 4191000"/>
                  <a:gd name="connsiteY786" fmla="*/ 221172 h 319468"/>
                  <a:gd name="connsiteX787" fmla="*/ 3872278 w 4191000"/>
                  <a:gd name="connsiteY787" fmla="*/ 253653 h 319468"/>
                  <a:gd name="connsiteX788" fmla="*/ 3876469 w 4191000"/>
                  <a:gd name="connsiteY788" fmla="*/ 245271 h 319468"/>
                  <a:gd name="connsiteX789" fmla="*/ 3880660 w 4191000"/>
                  <a:gd name="connsiteY789" fmla="*/ 292038 h 319468"/>
                  <a:gd name="connsiteX790" fmla="*/ 3884851 w 4191000"/>
                  <a:gd name="connsiteY790" fmla="*/ 257463 h 319468"/>
                  <a:gd name="connsiteX791" fmla="*/ 3889042 w 4191000"/>
                  <a:gd name="connsiteY791" fmla="*/ 260892 h 319468"/>
                  <a:gd name="connsiteX792" fmla="*/ 3893233 w 4191000"/>
                  <a:gd name="connsiteY792" fmla="*/ 269750 h 319468"/>
                  <a:gd name="connsiteX793" fmla="*/ 3897425 w 4191000"/>
                  <a:gd name="connsiteY793" fmla="*/ 294705 h 319468"/>
                  <a:gd name="connsiteX794" fmla="*/ 3901615 w 4191000"/>
                  <a:gd name="connsiteY794" fmla="*/ 248414 h 319468"/>
                  <a:gd name="connsiteX795" fmla="*/ 3905806 w 4191000"/>
                  <a:gd name="connsiteY795" fmla="*/ 266321 h 319468"/>
                  <a:gd name="connsiteX796" fmla="*/ 3909997 w 4191000"/>
                  <a:gd name="connsiteY796" fmla="*/ 263082 h 319468"/>
                  <a:gd name="connsiteX797" fmla="*/ 3914188 w 4191000"/>
                  <a:gd name="connsiteY797" fmla="*/ 215457 h 319468"/>
                  <a:gd name="connsiteX798" fmla="*/ 3918379 w 4191000"/>
                  <a:gd name="connsiteY798" fmla="*/ 283847 h 319468"/>
                  <a:gd name="connsiteX799" fmla="*/ 3922570 w 4191000"/>
                  <a:gd name="connsiteY799" fmla="*/ 266988 h 319468"/>
                  <a:gd name="connsiteX800" fmla="*/ 3926761 w 4191000"/>
                  <a:gd name="connsiteY800" fmla="*/ 256510 h 319468"/>
                  <a:gd name="connsiteX801" fmla="*/ 3930952 w 4191000"/>
                  <a:gd name="connsiteY801" fmla="*/ 304897 h 319468"/>
                  <a:gd name="connsiteX802" fmla="*/ 3935143 w 4191000"/>
                  <a:gd name="connsiteY802" fmla="*/ 257653 h 319468"/>
                  <a:gd name="connsiteX803" fmla="*/ 3939334 w 4191000"/>
                  <a:gd name="connsiteY803" fmla="*/ 267369 h 319468"/>
                  <a:gd name="connsiteX804" fmla="*/ 3943525 w 4191000"/>
                  <a:gd name="connsiteY804" fmla="*/ 243366 h 319468"/>
                  <a:gd name="connsiteX805" fmla="*/ 3947716 w 4191000"/>
                  <a:gd name="connsiteY805" fmla="*/ 254034 h 319468"/>
                  <a:gd name="connsiteX806" fmla="*/ 3951908 w 4191000"/>
                  <a:gd name="connsiteY806" fmla="*/ 224697 h 319468"/>
                  <a:gd name="connsiteX807" fmla="*/ 3964576 w 4191000"/>
                  <a:gd name="connsiteY807" fmla="*/ 264606 h 319468"/>
                  <a:gd name="connsiteX808" fmla="*/ 3968767 w 4191000"/>
                  <a:gd name="connsiteY808" fmla="*/ 242318 h 319468"/>
                  <a:gd name="connsiteX809" fmla="*/ 3977149 w 4191000"/>
                  <a:gd name="connsiteY809" fmla="*/ 229269 h 319468"/>
                  <a:gd name="connsiteX810" fmla="*/ 3981340 w 4191000"/>
                  <a:gd name="connsiteY810" fmla="*/ 261463 h 319468"/>
                  <a:gd name="connsiteX811" fmla="*/ 3985531 w 4191000"/>
                  <a:gd name="connsiteY811" fmla="*/ 304135 h 319468"/>
                  <a:gd name="connsiteX812" fmla="*/ 3989721 w 4191000"/>
                  <a:gd name="connsiteY812" fmla="*/ 220410 h 319468"/>
                  <a:gd name="connsiteX813" fmla="*/ 3998104 w 4191000"/>
                  <a:gd name="connsiteY813" fmla="*/ 273941 h 319468"/>
                  <a:gd name="connsiteX814" fmla="*/ 4002295 w 4191000"/>
                  <a:gd name="connsiteY814" fmla="*/ 252129 h 319468"/>
                  <a:gd name="connsiteX815" fmla="*/ 4006486 w 4191000"/>
                  <a:gd name="connsiteY815" fmla="*/ 261558 h 319468"/>
                  <a:gd name="connsiteX816" fmla="*/ 4010677 w 4191000"/>
                  <a:gd name="connsiteY816" fmla="*/ 250509 h 319468"/>
                  <a:gd name="connsiteX817" fmla="*/ 4014868 w 4191000"/>
                  <a:gd name="connsiteY817" fmla="*/ 299373 h 319468"/>
                  <a:gd name="connsiteX818" fmla="*/ 4019059 w 4191000"/>
                  <a:gd name="connsiteY818" fmla="*/ 233745 h 319468"/>
                  <a:gd name="connsiteX819" fmla="*/ 4023250 w 4191000"/>
                  <a:gd name="connsiteY819" fmla="*/ 263178 h 319468"/>
                  <a:gd name="connsiteX820" fmla="*/ 4027441 w 4191000"/>
                  <a:gd name="connsiteY820" fmla="*/ 239460 h 319468"/>
                  <a:gd name="connsiteX821" fmla="*/ 4031632 w 4191000"/>
                  <a:gd name="connsiteY821" fmla="*/ 235174 h 319468"/>
                  <a:gd name="connsiteX822" fmla="*/ 4035823 w 4191000"/>
                  <a:gd name="connsiteY822" fmla="*/ 246699 h 319468"/>
                  <a:gd name="connsiteX823" fmla="*/ 4044204 w 4191000"/>
                  <a:gd name="connsiteY823" fmla="*/ 283752 h 319468"/>
                  <a:gd name="connsiteX824" fmla="*/ 4048491 w 4191000"/>
                  <a:gd name="connsiteY824" fmla="*/ 257748 h 319468"/>
                  <a:gd name="connsiteX825" fmla="*/ 4056873 w 4191000"/>
                  <a:gd name="connsiteY825" fmla="*/ 224697 h 319468"/>
                  <a:gd name="connsiteX826" fmla="*/ 4061064 w 4191000"/>
                  <a:gd name="connsiteY826" fmla="*/ 273179 h 319468"/>
                  <a:gd name="connsiteX827" fmla="*/ 4065255 w 4191000"/>
                  <a:gd name="connsiteY827" fmla="*/ 235079 h 319468"/>
                  <a:gd name="connsiteX828" fmla="*/ 4069446 w 4191000"/>
                  <a:gd name="connsiteY828" fmla="*/ 267845 h 319468"/>
                  <a:gd name="connsiteX829" fmla="*/ 4073637 w 4191000"/>
                  <a:gd name="connsiteY829" fmla="*/ 221363 h 319468"/>
                  <a:gd name="connsiteX830" fmla="*/ 4077828 w 4191000"/>
                  <a:gd name="connsiteY830" fmla="*/ 267845 h 319468"/>
                  <a:gd name="connsiteX831" fmla="*/ 4082019 w 4191000"/>
                  <a:gd name="connsiteY831" fmla="*/ 266511 h 319468"/>
                  <a:gd name="connsiteX832" fmla="*/ 4086210 w 4191000"/>
                  <a:gd name="connsiteY832" fmla="*/ 255748 h 319468"/>
                  <a:gd name="connsiteX833" fmla="*/ 4094592 w 4191000"/>
                  <a:gd name="connsiteY833" fmla="*/ 291562 h 319468"/>
                  <a:gd name="connsiteX834" fmla="*/ 4098783 w 4191000"/>
                  <a:gd name="connsiteY834" fmla="*/ 235174 h 319468"/>
                  <a:gd name="connsiteX835" fmla="*/ 4102974 w 4191000"/>
                  <a:gd name="connsiteY835" fmla="*/ 279465 h 319468"/>
                  <a:gd name="connsiteX836" fmla="*/ 4107165 w 4191000"/>
                  <a:gd name="connsiteY836" fmla="*/ 235841 h 319468"/>
                  <a:gd name="connsiteX837" fmla="*/ 4111356 w 4191000"/>
                  <a:gd name="connsiteY837" fmla="*/ 242032 h 319468"/>
                  <a:gd name="connsiteX838" fmla="*/ 4115547 w 4191000"/>
                  <a:gd name="connsiteY838" fmla="*/ 228507 h 319468"/>
                  <a:gd name="connsiteX839" fmla="*/ 4123929 w 4191000"/>
                  <a:gd name="connsiteY839" fmla="*/ 243366 h 319468"/>
                  <a:gd name="connsiteX840" fmla="*/ 4128120 w 4191000"/>
                  <a:gd name="connsiteY840" fmla="*/ 299182 h 319468"/>
                  <a:gd name="connsiteX841" fmla="*/ 4132311 w 4191000"/>
                  <a:gd name="connsiteY841" fmla="*/ 290895 h 319468"/>
                  <a:gd name="connsiteX842" fmla="*/ 4136502 w 4191000"/>
                  <a:gd name="connsiteY842" fmla="*/ 228888 h 319468"/>
                  <a:gd name="connsiteX843" fmla="*/ 4144979 w 4191000"/>
                  <a:gd name="connsiteY843" fmla="*/ 258701 h 319468"/>
                  <a:gd name="connsiteX844" fmla="*/ 4149170 w 4191000"/>
                  <a:gd name="connsiteY844" fmla="*/ 266226 h 319468"/>
                  <a:gd name="connsiteX845" fmla="*/ 4153361 w 4191000"/>
                  <a:gd name="connsiteY845" fmla="*/ 221458 h 319468"/>
                  <a:gd name="connsiteX846" fmla="*/ 4157552 w 4191000"/>
                  <a:gd name="connsiteY846" fmla="*/ 271560 h 319468"/>
                  <a:gd name="connsiteX847" fmla="*/ 4165934 w 4191000"/>
                  <a:gd name="connsiteY847" fmla="*/ 241556 h 319468"/>
                  <a:gd name="connsiteX848" fmla="*/ 4170125 w 4191000"/>
                  <a:gd name="connsiteY848" fmla="*/ 262035 h 319468"/>
                  <a:gd name="connsiteX849" fmla="*/ 4174316 w 4191000"/>
                  <a:gd name="connsiteY849" fmla="*/ 295658 h 319468"/>
                  <a:gd name="connsiteX850" fmla="*/ 4178507 w 4191000"/>
                  <a:gd name="connsiteY850" fmla="*/ 273179 h 319468"/>
                  <a:gd name="connsiteX851" fmla="*/ 4182698 w 4191000"/>
                  <a:gd name="connsiteY851" fmla="*/ 281656 h 319468"/>
                  <a:gd name="connsiteX852" fmla="*/ 4186889 w 4191000"/>
                  <a:gd name="connsiteY852" fmla="*/ 228030 h 319468"/>
                  <a:gd name="connsiteX853" fmla="*/ 4191080 w 4191000"/>
                  <a:gd name="connsiteY853" fmla="*/ 265368 h 3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</a:cxnLst>
                <a:rect l="l" t="t" r="r" b="b"/>
                <a:pathLst>
                  <a:path w="4191000" h="319468">
                    <a:moveTo>
                      <a:pt x="80" y="265940"/>
                    </a:moveTo>
                    <a:lnTo>
                      <a:pt x="4271" y="226316"/>
                    </a:lnTo>
                    <a:lnTo>
                      <a:pt x="8462" y="293467"/>
                    </a:lnTo>
                    <a:lnTo>
                      <a:pt x="16844" y="249081"/>
                    </a:lnTo>
                    <a:lnTo>
                      <a:pt x="21035" y="263463"/>
                    </a:lnTo>
                    <a:lnTo>
                      <a:pt x="25226" y="237079"/>
                    </a:lnTo>
                    <a:lnTo>
                      <a:pt x="29417" y="258415"/>
                    </a:lnTo>
                    <a:lnTo>
                      <a:pt x="37799" y="254129"/>
                    </a:lnTo>
                    <a:lnTo>
                      <a:pt x="41990" y="262797"/>
                    </a:lnTo>
                    <a:lnTo>
                      <a:pt x="46181" y="246985"/>
                    </a:lnTo>
                    <a:lnTo>
                      <a:pt x="50467" y="267845"/>
                    </a:lnTo>
                    <a:lnTo>
                      <a:pt x="54658" y="268702"/>
                    </a:lnTo>
                    <a:lnTo>
                      <a:pt x="58849" y="262225"/>
                    </a:lnTo>
                    <a:lnTo>
                      <a:pt x="63040" y="287276"/>
                    </a:lnTo>
                    <a:lnTo>
                      <a:pt x="67231" y="256891"/>
                    </a:lnTo>
                    <a:lnTo>
                      <a:pt x="71422" y="233079"/>
                    </a:lnTo>
                    <a:lnTo>
                      <a:pt x="75613" y="270417"/>
                    </a:lnTo>
                    <a:lnTo>
                      <a:pt x="79804" y="246128"/>
                    </a:lnTo>
                    <a:lnTo>
                      <a:pt x="83995" y="268226"/>
                    </a:lnTo>
                    <a:lnTo>
                      <a:pt x="92377" y="271083"/>
                    </a:lnTo>
                    <a:lnTo>
                      <a:pt x="96568" y="259463"/>
                    </a:lnTo>
                    <a:lnTo>
                      <a:pt x="100759" y="229840"/>
                    </a:lnTo>
                    <a:lnTo>
                      <a:pt x="104950" y="258415"/>
                    </a:lnTo>
                    <a:lnTo>
                      <a:pt x="109141" y="289752"/>
                    </a:lnTo>
                    <a:lnTo>
                      <a:pt x="113332" y="240984"/>
                    </a:lnTo>
                    <a:lnTo>
                      <a:pt x="117523" y="292419"/>
                    </a:lnTo>
                    <a:lnTo>
                      <a:pt x="121714" y="236222"/>
                    </a:lnTo>
                    <a:lnTo>
                      <a:pt x="130096" y="282704"/>
                    </a:lnTo>
                    <a:lnTo>
                      <a:pt x="134287" y="231078"/>
                    </a:lnTo>
                    <a:lnTo>
                      <a:pt x="138478" y="226125"/>
                    </a:lnTo>
                    <a:lnTo>
                      <a:pt x="142669" y="286323"/>
                    </a:lnTo>
                    <a:lnTo>
                      <a:pt x="155338" y="262892"/>
                    </a:lnTo>
                    <a:lnTo>
                      <a:pt x="159529" y="262320"/>
                    </a:lnTo>
                    <a:lnTo>
                      <a:pt x="163720" y="250795"/>
                    </a:lnTo>
                    <a:lnTo>
                      <a:pt x="167911" y="269178"/>
                    </a:lnTo>
                    <a:lnTo>
                      <a:pt x="172102" y="225268"/>
                    </a:lnTo>
                    <a:lnTo>
                      <a:pt x="176293" y="254415"/>
                    </a:lnTo>
                    <a:lnTo>
                      <a:pt x="180484" y="251557"/>
                    </a:lnTo>
                    <a:lnTo>
                      <a:pt x="184674" y="293658"/>
                    </a:lnTo>
                    <a:lnTo>
                      <a:pt x="188866" y="253462"/>
                    </a:lnTo>
                    <a:lnTo>
                      <a:pt x="193057" y="233745"/>
                    </a:lnTo>
                    <a:lnTo>
                      <a:pt x="197248" y="240984"/>
                    </a:lnTo>
                    <a:lnTo>
                      <a:pt x="201439" y="276132"/>
                    </a:lnTo>
                    <a:lnTo>
                      <a:pt x="205630" y="248604"/>
                    </a:lnTo>
                    <a:lnTo>
                      <a:pt x="209821" y="266607"/>
                    </a:lnTo>
                    <a:lnTo>
                      <a:pt x="214011" y="251748"/>
                    </a:lnTo>
                    <a:lnTo>
                      <a:pt x="218203" y="242985"/>
                    </a:lnTo>
                    <a:lnTo>
                      <a:pt x="222394" y="266130"/>
                    </a:lnTo>
                    <a:lnTo>
                      <a:pt x="226585" y="259653"/>
                    </a:lnTo>
                    <a:lnTo>
                      <a:pt x="230776" y="222220"/>
                    </a:lnTo>
                    <a:lnTo>
                      <a:pt x="234967" y="298039"/>
                    </a:lnTo>
                    <a:lnTo>
                      <a:pt x="239253" y="239365"/>
                    </a:lnTo>
                    <a:lnTo>
                      <a:pt x="243444" y="251176"/>
                    </a:lnTo>
                    <a:lnTo>
                      <a:pt x="247635" y="292134"/>
                    </a:lnTo>
                    <a:lnTo>
                      <a:pt x="256017" y="219553"/>
                    </a:lnTo>
                    <a:lnTo>
                      <a:pt x="260208" y="280132"/>
                    </a:lnTo>
                    <a:lnTo>
                      <a:pt x="264399" y="245080"/>
                    </a:lnTo>
                    <a:lnTo>
                      <a:pt x="268590" y="306421"/>
                    </a:lnTo>
                    <a:lnTo>
                      <a:pt x="276972" y="230221"/>
                    </a:lnTo>
                    <a:lnTo>
                      <a:pt x="281163" y="271083"/>
                    </a:lnTo>
                    <a:lnTo>
                      <a:pt x="285354" y="253367"/>
                    </a:lnTo>
                    <a:lnTo>
                      <a:pt x="289545" y="275179"/>
                    </a:lnTo>
                    <a:lnTo>
                      <a:pt x="293736" y="260320"/>
                    </a:lnTo>
                    <a:lnTo>
                      <a:pt x="297927" y="298896"/>
                    </a:lnTo>
                    <a:lnTo>
                      <a:pt x="302118" y="225268"/>
                    </a:lnTo>
                    <a:lnTo>
                      <a:pt x="306309" y="259463"/>
                    </a:lnTo>
                    <a:lnTo>
                      <a:pt x="310500" y="218696"/>
                    </a:lnTo>
                    <a:lnTo>
                      <a:pt x="318882" y="272322"/>
                    </a:lnTo>
                    <a:lnTo>
                      <a:pt x="323073" y="252319"/>
                    </a:lnTo>
                    <a:lnTo>
                      <a:pt x="327264" y="222411"/>
                    </a:lnTo>
                    <a:lnTo>
                      <a:pt x="331455" y="245080"/>
                    </a:lnTo>
                    <a:lnTo>
                      <a:pt x="335741" y="304992"/>
                    </a:lnTo>
                    <a:lnTo>
                      <a:pt x="339932" y="254319"/>
                    </a:lnTo>
                    <a:lnTo>
                      <a:pt x="344123" y="282418"/>
                    </a:lnTo>
                    <a:lnTo>
                      <a:pt x="348314" y="263559"/>
                    </a:lnTo>
                    <a:lnTo>
                      <a:pt x="352505" y="250224"/>
                    </a:lnTo>
                    <a:lnTo>
                      <a:pt x="356696" y="282323"/>
                    </a:lnTo>
                    <a:lnTo>
                      <a:pt x="360887" y="264511"/>
                    </a:lnTo>
                    <a:lnTo>
                      <a:pt x="365078" y="245652"/>
                    </a:lnTo>
                    <a:lnTo>
                      <a:pt x="369269" y="258225"/>
                    </a:lnTo>
                    <a:lnTo>
                      <a:pt x="373460" y="233936"/>
                    </a:lnTo>
                    <a:lnTo>
                      <a:pt x="377651" y="294229"/>
                    </a:lnTo>
                    <a:lnTo>
                      <a:pt x="381842" y="264702"/>
                    </a:lnTo>
                    <a:lnTo>
                      <a:pt x="386033" y="260987"/>
                    </a:lnTo>
                    <a:lnTo>
                      <a:pt x="394415" y="271845"/>
                    </a:lnTo>
                    <a:lnTo>
                      <a:pt x="398606" y="256891"/>
                    </a:lnTo>
                    <a:lnTo>
                      <a:pt x="402797" y="245461"/>
                    </a:lnTo>
                    <a:lnTo>
                      <a:pt x="406988" y="286800"/>
                    </a:lnTo>
                    <a:lnTo>
                      <a:pt x="411179" y="249081"/>
                    </a:lnTo>
                    <a:lnTo>
                      <a:pt x="415370" y="256891"/>
                    </a:lnTo>
                    <a:lnTo>
                      <a:pt x="419561" y="238603"/>
                    </a:lnTo>
                    <a:lnTo>
                      <a:pt x="423752" y="272417"/>
                    </a:lnTo>
                    <a:lnTo>
                      <a:pt x="427943" y="212409"/>
                    </a:lnTo>
                    <a:lnTo>
                      <a:pt x="436420" y="265845"/>
                    </a:lnTo>
                    <a:lnTo>
                      <a:pt x="440611" y="220696"/>
                    </a:lnTo>
                    <a:lnTo>
                      <a:pt x="444802" y="256796"/>
                    </a:lnTo>
                    <a:lnTo>
                      <a:pt x="448993" y="223173"/>
                    </a:lnTo>
                    <a:lnTo>
                      <a:pt x="457375" y="279180"/>
                    </a:lnTo>
                    <a:lnTo>
                      <a:pt x="461566" y="255939"/>
                    </a:lnTo>
                    <a:lnTo>
                      <a:pt x="465757" y="288419"/>
                    </a:lnTo>
                    <a:lnTo>
                      <a:pt x="469948" y="249271"/>
                    </a:lnTo>
                    <a:lnTo>
                      <a:pt x="474139" y="297658"/>
                    </a:lnTo>
                    <a:lnTo>
                      <a:pt x="478330" y="226697"/>
                    </a:lnTo>
                    <a:lnTo>
                      <a:pt x="482521" y="233269"/>
                    </a:lnTo>
                    <a:lnTo>
                      <a:pt x="486712" y="216219"/>
                    </a:lnTo>
                    <a:lnTo>
                      <a:pt x="490903" y="225649"/>
                    </a:lnTo>
                    <a:lnTo>
                      <a:pt x="495094" y="222220"/>
                    </a:lnTo>
                    <a:lnTo>
                      <a:pt x="499285" y="254510"/>
                    </a:lnTo>
                    <a:lnTo>
                      <a:pt x="503476" y="235174"/>
                    </a:lnTo>
                    <a:lnTo>
                      <a:pt x="507667" y="271369"/>
                    </a:lnTo>
                    <a:lnTo>
                      <a:pt x="511858" y="270607"/>
                    </a:lnTo>
                    <a:lnTo>
                      <a:pt x="516049" y="230888"/>
                    </a:lnTo>
                    <a:lnTo>
                      <a:pt x="524527" y="259368"/>
                    </a:lnTo>
                    <a:lnTo>
                      <a:pt x="528718" y="216981"/>
                    </a:lnTo>
                    <a:lnTo>
                      <a:pt x="532909" y="274608"/>
                    </a:lnTo>
                    <a:lnTo>
                      <a:pt x="537100" y="269940"/>
                    </a:lnTo>
                    <a:lnTo>
                      <a:pt x="541291" y="282609"/>
                    </a:lnTo>
                    <a:lnTo>
                      <a:pt x="545482" y="203361"/>
                    </a:lnTo>
                    <a:lnTo>
                      <a:pt x="549673" y="216029"/>
                    </a:lnTo>
                    <a:lnTo>
                      <a:pt x="553864" y="262892"/>
                    </a:lnTo>
                    <a:lnTo>
                      <a:pt x="558055" y="265940"/>
                    </a:lnTo>
                    <a:lnTo>
                      <a:pt x="562246" y="216315"/>
                    </a:lnTo>
                    <a:lnTo>
                      <a:pt x="570628" y="271464"/>
                    </a:lnTo>
                    <a:lnTo>
                      <a:pt x="574819" y="235460"/>
                    </a:lnTo>
                    <a:lnTo>
                      <a:pt x="587392" y="241556"/>
                    </a:lnTo>
                    <a:lnTo>
                      <a:pt x="591583" y="276132"/>
                    </a:lnTo>
                    <a:lnTo>
                      <a:pt x="595774" y="229935"/>
                    </a:lnTo>
                    <a:lnTo>
                      <a:pt x="599965" y="269845"/>
                    </a:lnTo>
                    <a:lnTo>
                      <a:pt x="604156" y="263559"/>
                    </a:lnTo>
                    <a:lnTo>
                      <a:pt x="608347" y="283466"/>
                    </a:lnTo>
                    <a:lnTo>
                      <a:pt x="612538" y="289943"/>
                    </a:lnTo>
                    <a:lnTo>
                      <a:pt x="616729" y="246128"/>
                    </a:lnTo>
                    <a:lnTo>
                      <a:pt x="621015" y="224125"/>
                    </a:lnTo>
                    <a:lnTo>
                      <a:pt x="625206" y="262225"/>
                    </a:lnTo>
                    <a:lnTo>
                      <a:pt x="633588" y="277941"/>
                    </a:lnTo>
                    <a:lnTo>
                      <a:pt x="637779" y="243366"/>
                    </a:lnTo>
                    <a:lnTo>
                      <a:pt x="641970" y="319756"/>
                    </a:lnTo>
                    <a:lnTo>
                      <a:pt x="646161" y="298896"/>
                    </a:lnTo>
                    <a:lnTo>
                      <a:pt x="650352" y="261082"/>
                    </a:lnTo>
                    <a:lnTo>
                      <a:pt x="654543" y="275370"/>
                    </a:lnTo>
                    <a:lnTo>
                      <a:pt x="658734" y="259463"/>
                    </a:lnTo>
                    <a:lnTo>
                      <a:pt x="671307" y="222982"/>
                    </a:lnTo>
                    <a:lnTo>
                      <a:pt x="675498" y="236412"/>
                    </a:lnTo>
                    <a:lnTo>
                      <a:pt x="679689" y="249081"/>
                    </a:lnTo>
                    <a:lnTo>
                      <a:pt x="683880" y="227935"/>
                    </a:lnTo>
                    <a:lnTo>
                      <a:pt x="688071" y="268512"/>
                    </a:lnTo>
                    <a:lnTo>
                      <a:pt x="692262" y="241842"/>
                    </a:lnTo>
                    <a:lnTo>
                      <a:pt x="696453" y="273750"/>
                    </a:lnTo>
                    <a:lnTo>
                      <a:pt x="700644" y="244128"/>
                    </a:lnTo>
                    <a:lnTo>
                      <a:pt x="704835" y="267845"/>
                    </a:lnTo>
                    <a:lnTo>
                      <a:pt x="709026" y="258129"/>
                    </a:lnTo>
                    <a:lnTo>
                      <a:pt x="713217" y="273465"/>
                    </a:lnTo>
                    <a:lnTo>
                      <a:pt x="717503" y="243461"/>
                    </a:lnTo>
                    <a:lnTo>
                      <a:pt x="721694" y="244223"/>
                    </a:lnTo>
                    <a:lnTo>
                      <a:pt x="725885" y="264130"/>
                    </a:lnTo>
                    <a:lnTo>
                      <a:pt x="730076" y="223744"/>
                    </a:lnTo>
                    <a:lnTo>
                      <a:pt x="734267" y="252986"/>
                    </a:lnTo>
                    <a:lnTo>
                      <a:pt x="738458" y="295277"/>
                    </a:lnTo>
                    <a:lnTo>
                      <a:pt x="742649" y="271750"/>
                    </a:lnTo>
                    <a:lnTo>
                      <a:pt x="746840" y="254129"/>
                    </a:lnTo>
                    <a:lnTo>
                      <a:pt x="751031" y="218220"/>
                    </a:lnTo>
                    <a:lnTo>
                      <a:pt x="755222" y="256415"/>
                    </a:lnTo>
                    <a:lnTo>
                      <a:pt x="759413" y="232793"/>
                    </a:lnTo>
                    <a:lnTo>
                      <a:pt x="763604" y="242223"/>
                    </a:lnTo>
                    <a:lnTo>
                      <a:pt x="767795" y="254224"/>
                    </a:lnTo>
                    <a:lnTo>
                      <a:pt x="771986" y="226887"/>
                    </a:lnTo>
                    <a:lnTo>
                      <a:pt x="776177" y="265368"/>
                    </a:lnTo>
                    <a:lnTo>
                      <a:pt x="780368" y="279846"/>
                    </a:lnTo>
                    <a:lnTo>
                      <a:pt x="784559" y="268321"/>
                    </a:lnTo>
                    <a:lnTo>
                      <a:pt x="788750" y="252605"/>
                    </a:lnTo>
                    <a:lnTo>
                      <a:pt x="792941" y="278894"/>
                    </a:lnTo>
                    <a:lnTo>
                      <a:pt x="801323" y="234698"/>
                    </a:lnTo>
                    <a:lnTo>
                      <a:pt x="805514" y="239937"/>
                    </a:lnTo>
                    <a:lnTo>
                      <a:pt x="809800" y="246128"/>
                    </a:lnTo>
                    <a:lnTo>
                      <a:pt x="813991" y="237746"/>
                    </a:lnTo>
                    <a:lnTo>
                      <a:pt x="818182" y="241746"/>
                    </a:lnTo>
                    <a:lnTo>
                      <a:pt x="822373" y="257082"/>
                    </a:lnTo>
                    <a:lnTo>
                      <a:pt x="830755" y="270702"/>
                    </a:lnTo>
                    <a:lnTo>
                      <a:pt x="834946" y="241842"/>
                    </a:lnTo>
                    <a:lnTo>
                      <a:pt x="839137" y="243937"/>
                    </a:lnTo>
                    <a:lnTo>
                      <a:pt x="843328" y="221268"/>
                    </a:lnTo>
                    <a:lnTo>
                      <a:pt x="851710" y="266035"/>
                    </a:lnTo>
                    <a:lnTo>
                      <a:pt x="855901" y="244890"/>
                    </a:lnTo>
                    <a:lnTo>
                      <a:pt x="860092" y="279370"/>
                    </a:lnTo>
                    <a:lnTo>
                      <a:pt x="864283" y="246033"/>
                    </a:lnTo>
                    <a:lnTo>
                      <a:pt x="868474" y="228030"/>
                    </a:lnTo>
                    <a:lnTo>
                      <a:pt x="872665" y="240222"/>
                    </a:lnTo>
                    <a:lnTo>
                      <a:pt x="876856" y="260892"/>
                    </a:lnTo>
                    <a:lnTo>
                      <a:pt x="881047" y="220410"/>
                    </a:lnTo>
                    <a:lnTo>
                      <a:pt x="885238" y="259749"/>
                    </a:lnTo>
                    <a:lnTo>
                      <a:pt x="893620" y="229554"/>
                    </a:lnTo>
                    <a:lnTo>
                      <a:pt x="897811" y="249652"/>
                    </a:lnTo>
                    <a:lnTo>
                      <a:pt x="906289" y="303278"/>
                    </a:lnTo>
                    <a:lnTo>
                      <a:pt x="910480" y="223363"/>
                    </a:lnTo>
                    <a:lnTo>
                      <a:pt x="914670" y="273465"/>
                    </a:lnTo>
                    <a:lnTo>
                      <a:pt x="918862" y="269655"/>
                    </a:lnTo>
                    <a:lnTo>
                      <a:pt x="923053" y="225840"/>
                    </a:lnTo>
                    <a:lnTo>
                      <a:pt x="927243" y="206028"/>
                    </a:lnTo>
                    <a:lnTo>
                      <a:pt x="931435" y="244604"/>
                    </a:lnTo>
                    <a:lnTo>
                      <a:pt x="939817" y="254891"/>
                    </a:lnTo>
                    <a:lnTo>
                      <a:pt x="944008" y="244413"/>
                    </a:lnTo>
                    <a:lnTo>
                      <a:pt x="956581" y="273465"/>
                    </a:lnTo>
                    <a:lnTo>
                      <a:pt x="960772" y="271179"/>
                    </a:lnTo>
                    <a:lnTo>
                      <a:pt x="964963" y="250319"/>
                    </a:lnTo>
                    <a:lnTo>
                      <a:pt x="969154" y="255939"/>
                    </a:lnTo>
                    <a:lnTo>
                      <a:pt x="973345" y="293372"/>
                    </a:lnTo>
                    <a:lnTo>
                      <a:pt x="981727" y="225935"/>
                    </a:lnTo>
                    <a:lnTo>
                      <a:pt x="985918" y="232221"/>
                    </a:lnTo>
                    <a:lnTo>
                      <a:pt x="994300" y="273750"/>
                    </a:lnTo>
                    <a:lnTo>
                      <a:pt x="998491" y="243175"/>
                    </a:lnTo>
                    <a:lnTo>
                      <a:pt x="1006968" y="256605"/>
                    </a:lnTo>
                    <a:lnTo>
                      <a:pt x="1011159" y="233555"/>
                    </a:lnTo>
                    <a:lnTo>
                      <a:pt x="1015350" y="272131"/>
                    </a:lnTo>
                    <a:lnTo>
                      <a:pt x="1019541" y="224030"/>
                    </a:lnTo>
                    <a:lnTo>
                      <a:pt x="1023732" y="248223"/>
                    </a:lnTo>
                    <a:lnTo>
                      <a:pt x="1027923" y="218601"/>
                    </a:lnTo>
                    <a:lnTo>
                      <a:pt x="1032114" y="218029"/>
                    </a:lnTo>
                    <a:lnTo>
                      <a:pt x="1036305" y="233364"/>
                    </a:lnTo>
                    <a:lnTo>
                      <a:pt x="1040496" y="241556"/>
                    </a:lnTo>
                    <a:lnTo>
                      <a:pt x="1044687" y="187740"/>
                    </a:lnTo>
                    <a:lnTo>
                      <a:pt x="1048878" y="266988"/>
                    </a:lnTo>
                    <a:lnTo>
                      <a:pt x="1053069" y="256701"/>
                    </a:lnTo>
                    <a:lnTo>
                      <a:pt x="1057260" y="255748"/>
                    </a:lnTo>
                    <a:lnTo>
                      <a:pt x="1061451" y="262320"/>
                    </a:lnTo>
                    <a:lnTo>
                      <a:pt x="1065642" y="236127"/>
                    </a:lnTo>
                    <a:lnTo>
                      <a:pt x="1074024" y="282228"/>
                    </a:lnTo>
                    <a:lnTo>
                      <a:pt x="1078215" y="232221"/>
                    </a:lnTo>
                    <a:lnTo>
                      <a:pt x="1082406" y="250890"/>
                    </a:lnTo>
                    <a:lnTo>
                      <a:pt x="1086597" y="230888"/>
                    </a:lnTo>
                    <a:lnTo>
                      <a:pt x="1090788" y="258987"/>
                    </a:lnTo>
                    <a:lnTo>
                      <a:pt x="1094979" y="221172"/>
                    </a:lnTo>
                    <a:lnTo>
                      <a:pt x="1099265" y="258129"/>
                    </a:lnTo>
                    <a:lnTo>
                      <a:pt x="1103456" y="235460"/>
                    </a:lnTo>
                    <a:lnTo>
                      <a:pt x="1107647" y="247366"/>
                    </a:lnTo>
                    <a:lnTo>
                      <a:pt x="1111838" y="252986"/>
                    </a:lnTo>
                    <a:lnTo>
                      <a:pt x="1116029" y="214029"/>
                    </a:lnTo>
                    <a:lnTo>
                      <a:pt x="1120220" y="206694"/>
                    </a:lnTo>
                    <a:lnTo>
                      <a:pt x="1124411" y="237746"/>
                    </a:lnTo>
                    <a:lnTo>
                      <a:pt x="1128602" y="244032"/>
                    </a:lnTo>
                    <a:lnTo>
                      <a:pt x="1132793" y="206313"/>
                    </a:lnTo>
                    <a:lnTo>
                      <a:pt x="1136984" y="227649"/>
                    </a:lnTo>
                    <a:lnTo>
                      <a:pt x="1141175" y="182977"/>
                    </a:lnTo>
                    <a:lnTo>
                      <a:pt x="1145366" y="281085"/>
                    </a:lnTo>
                    <a:lnTo>
                      <a:pt x="1149557" y="200979"/>
                    </a:lnTo>
                    <a:lnTo>
                      <a:pt x="1157939" y="250509"/>
                    </a:lnTo>
                    <a:lnTo>
                      <a:pt x="1162130" y="222411"/>
                    </a:lnTo>
                    <a:lnTo>
                      <a:pt x="1166321" y="246604"/>
                    </a:lnTo>
                    <a:lnTo>
                      <a:pt x="1170512" y="232602"/>
                    </a:lnTo>
                    <a:lnTo>
                      <a:pt x="1174703" y="225363"/>
                    </a:lnTo>
                    <a:lnTo>
                      <a:pt x="1183085" y="238889"/>
                    </a:lnTo>
                    <a:lnTo>
                      <a:pt x="1187276" y="202218"/>
                    </a:lnTo>
                    <a:lnTo>
                      <a:pt x="1195753" y="230031"/>
                    </a:lnTo>
                    <a:lnTo>
                      <a:pt x="1199944" y="208218"/>
                    </a:lnTo>
                    <a:lnTo>
                      <a:pt x="1204135" y="214791"/>
                    </a:lnTo>
                    <a:lnTo>
                      <a:pt x="1208326" y="237841"/>
                    </a:lnTo>
                    <a:lnTo>
                      <a:pt x="1212517" y="222220"/>
                    </a:lnTo>
                    <a:lnTo>
                      <a:pt x="1216708" y="261844"/>
                    </a:lnTo>
                    <a:lnTo>
                      <a:pt x="1220899" y="226125"/>
                    </a:lnTo>
                    <a:lnTo>
                      <a:pt x="1225090" y="268131"/>
                    </a:lnTo>
                    <a:lnTo>
                      <a:pt x="1229281" y="202122"/>
                    </a:lnTo>
                    <a:lnTo>
                      <a:pt x="1233472" y="228792"/>
                    </a:lnTo>
                    <a:lnTo>
                      <a:pt x="1237663" y="261463"/>
                    </a:lnTo>
                    <a:lnTo>
                      <a:pt x="1250236" y="192693"/>
                    </a:lnTo>
                    <a:lnTo>
                      <a:pt x="1254427" y="220125"/>
                    </a:lnTo>
                    <a:lnTo>
                      <a:pt x="1258618" y="233650"/>
                    </a:lnTo>
                    <a:lnTo>
                      <a:pt x="1262809" y="215648"/>
                    </a:lnTo>
                    <a:lnTo>
                      <a:pt x="1267000" y="186597"/>
                    </a:lnTo>
                    <a:lnTo>
                      <a:pt x="1271191" y="221268"/>
                    </a:lnTo>
                    <a:lnTo>
                      <a:pt x="1275382" y="203932"/>
                    </a:lnTo>
                    <a:lnTo>
                      <a:pt x="1279573" y="241080"/>
                    </a:lnTo>
                    <a:lnTo>
                      <a:pt x="1283764" y="182501"/>
                    </a:lnTo>
                    <a:lnTo>
                      <a:pt x="1288051" y="223649"/>
                    </a:lnTo>
                    <a:lnTo>
                      <a:pt x="1292242" y="216696"/>
                    </a:lnTo>
                    <a:lnTo>
                      <a:pt x="1296433" y="252700"/>
                    </a:lnTo>
                    <a:lnTo>
                      <a:pt x="1300623" y="223935"/>
                    </a:lnTo>
                    <a:lnTo>
                      <a:pt x="1304815" y="247271"/>
                    </a:lnTo>
                    <a:lnTo>
                      <a:pt x="1309006" y="213933"/>
                    </a:lnTo>
                    <a:lnTo>
                      <a:pt x="1313197" y="225649"/>
                    </a:lnTo>
                    <a:lnTo>
                      <a:pt x="1317388" y="250605"/>
                    </a:lnTo>
                    <a:lnTo>
                      <a:pt x="1329961" y="190788"/>
                    </a:lnTo>
                    <a:lnTo>
                      <a:pt x="1334152" y="219553"/>
                    </a:lnTo>
                    <a:lnTo>
                      <a:pt x="1342534" y="225268"/>
                    </a:lnTo>
                    <a:lnTo>
                      <a:pt x="1346725" y="237555"/>
                    </a:lnTo>
                    <a:lnTo>
                      <a:pt x="1350916" y="165546"/>
                    </a:lnTo>
                    <a:lnTo>
                      <a:pt x="1355107" y="193550"/>
                    </a:lnTo>
                    <a:lnTo>
                      <a:pt x="1359298" y="206980"/>
                    </a:lnTo>
                    <a:lnTo>
                      <a:pt x="1363489" y="243366"/>
                    </a:lnTo>
                    <a:lnTo>
                      <a:pt x="1367680" y="158688"/>
                    </a:lnTo>
                    <a:lnTo>
                      <a:pt x="1371871" y="237460"/>
                    </a:lnTo>
                    <a:lnTo>
                      <a:pt x="1376062" y="221458"/>
                    </a:lnTo>
                    <a:lnTo>
                      <a:pt x="1380253" y="244318"/>
                    </a:lnTo>
                    <a:lnTo>
                      <a:pt x="1384539" y="169833"/>
                    </a:lnTo>
                    <a:lnTo>
                      <a:pt x="1388730" y="181358"/>
                    </a:lnTo>
                    <a:lnTo>
                      <a:pt x="1392921" y="213838"/>
                    </a:lnTo>
                    <a:lnTo>
                      <a:pt x="1409685" y="198693"/>
                    </a:lnTo>
                    <a:lnTo>
                      <a:pt x="1413876" y="179453"/>
                    </a:lnTo>
                    <a:lnTo>
                      <a:pt x="1418067" y="181072"/>
                    </a:lnTo>
                    <a:lnTo>
                      <a:pt x="1422258" y="208599"/>
                    </a:lnTo>
                    <a:lnTo>
                      <a:pt x="1426449" y="216505"/>
                    </a:lnTo>
                    <a:lnTo>
                      <a:pt x="1430640" y="242604"/>
                    </a:lnTo>
                    <a:lnTo>
                      <a:pt x="1439022" y="175929"/>
                    </a:lnTo>
                    <a:lnTo>
                      <a:pt x="1443213" y="218791"/>
                    </a:lnTo>
                    <a:lnTo>
                      <a:pt x="1455786" y="180786"/>
                    </a:lnTo>
                    <a:lnTo>
                      <a:pt x="1459977" y="200789"/>
                    </a:lnTo>
                    <a:lnTo>
                      <a:pt x="1464168" y="224792"/>
                    </a:lnTo>
                    <a:lnTo>
                      <a:pt x="1468359" y="188121"/>
                    </a:lnTo>
                    <a:lnTo>
                      <a:pt x="1472550" y="210695"/>
                    </a:lnTo>
                    <a:lnTo>
                      <a:pt x="1476836" y="181167"/>
                    </a:lnTo>
                    <a:lnTo>
                      <a:pt x="1481027" y="177738"/>
                    </a:lnTo>
                    <a:lnTo>
                      <a:pt x="1485218" y="151640"/>
                    </a:lnTo>
                    <a:lnTo>
                      <a:pt x="1497791" y="235460"/>
                    </a:lnTo>
                    <a:lnTo>
                      <a:pt x="1501982" y="180215"/>
                    </a:lnTo>
                    <a:lnTo>
                      <a:pt x="1506173" y="187168"/>
                    </a:lnTo>
                    <a:lnTo>
                      <a:pt x="1510364" y="163641"/>
                    </a:lnTo>
                    <a:lnTo>
                      <a:pt x="1522937" y="208504"/>
                    </a:lnTo>
                    <a:lnTo>
                      <a:pt x="1527128" y="139829"/>
                    </a:lnTo>
                    <a:lnTo>
                      <a:pt x="1531319" y="166594"/>
                    </a:lnTo>
                    <a:lnTo>
                      <a:pt x="1535510" y="150211"/>
                    </a:lnTo>
                    <a:lnTo>
                      <a:pt x="1539701" y="139353"/>
                    </a:lnTo>
                    <a:lnTo>
                      <a:pt x="1552274" y="200217"/>
                    </a:lnTo>
                    <a:lnTo>
                      <a:pt x="1556465" y="173928"/>
                    </a:lnTo>
                    <a:lnTo>
                      <a:pt x="1564847" y="158022"/>
                    </a:lnTo>
                    <a:lnTo>
                      <a:pt x="1569038" y="183834"/>
                    </a:lnTo>
                    <a:lnTo>
                      <a:pt x="1577515" y="121922"/>
                    </a:lnTo>
                    <a:lnTo>
                      <a:pt x="1581706" y="149925"/>
                    </a:lnTo>
                    <a:lnTo>
                      <a:pt x="1585897" y="121636"/>
                    </a:lnTo>
                    <a:lnTo>
                      <a:pt x="1590088" y="176595"/>
                    </a:lnTo>
                    <a:lnTo>
                      <a:pt x="1598470" y="146592"/>
                    </a:lnTo>
                    <a:lnTo>
                      <a:pt x="1602661" y="151640"/>
                    </a:lnTo>
                    <a:lnTo>
                      <a:pt x="1606852" y="169166"/>
                    </a:lnTo>
                    <a:lnTo>
                      <a:pt x="1611043" y="147449"/>
                    </a:lnTo>
                    <a:lnTo>
                      <a:pt x="1615234" y="131828"/>
                    </a:lnTo>
                    <a:lnTo>
                      <a:pt x="1619425" y="148973"/>
                    </a:lnTo>
                    <a:lnTo>
                      <a:pt x="1623616" y="183358"/>
                    </a:lnTo>
                    <a:lnTo>
                      <a:pt x="1627807" y="130590"/>
                    </a:lnTo>
                    <a:lnTo>
                      <a:pt x="1636189" y="159069"/>
                    </a:lnTo>
                    <a:lnTo>
                      <a:pt x="1640380" y="134876"/>
                    </a:lnTo>
                    <a:lnTo>
                      <a:pt x="1644571" y="113445"/>
                    </a:lnTo>
                    <a:lnTo>
                      <a:pt x="1648762" y="124875"/>
                    </a:lnTo>
                    <a:lnTo>
                      <a:pt x="1652953" y="117255"/>
                    </a:lnTo>
                    <a:lnTo>
                      <a:pt x="1661335" y="159927"/>
                    </a:lnTo>
                    <a:lnTo>
                      <a:pt x="1665526" y="141067"/>
                    </a:lnTo>
                    <a:lnTo>
                      <a:pt x="1674004" y="101062"/>
                    </a:lnTo>
                    <a:lnTo>
                      <a:pt x="1678194" y="137067"/>
                    </a:lnTo>
                    <a:lnTo>
                      <a:pt x="1682386" y="151640"/>
                    </a:lnTo>
                    <a:lnTo>
                      <a:pt x="1686577" y="118683"/>
                    </a:lnTo>
                    <a:lnTo>
                      <a:pt x="1690768" y="90299"/>
                    </a:lnTo>
                    <a:lnTo>
                      <a:pt x="1694959" y="161546"/>
                    </a:lnTo>
                    <a:lnTo>
                      <a:pt x="1703341" y="121922"/>
                    </a:lnTo>
                    <a:lnTo>
                      <a:pt x="1707532" y="117445"/>
                    </a:lnTo>
                    <a:lnTo>
                      <a:pt x="1711723" y="86298"/>
                    </a:lnTo>
                    <a:lnTo>
                      <a:pt x="1715914" y="87537"/>
                    </a:lnTo>
                    <a:lnTo>
                      <a:pt x="1720105" y="148211"/>
                    </a:lnTo>
                    <a:lnTo>
                      <a:pt x="1728487" y="95538"/>
                    </a:lnTo>
                    <a:lnTo>
                      <a:pt x="1732678" y="124494"/>
                    </a:lnTo>
                    <a:lnTo>
                      <a:pt x="1736869" y="154974"/>
                    </a:lnTo>
                    <a:lnTo>
                      <a:pt x="1741060" y="106301"/>
                    </a:lnTo>
                    <a:lnTo>
                      <a:pt x="1745251" y="150878"/>
                    </a:lnTo>
                    <a:lnTo>
                      <a:pt x="1749442" y="138495"/>
                    </a:lnTo>
                    <a:lnTo>
                      <a:pt x="1753633" y="116874"/>
                    </a:lnTo>
                    <a:lnTo>
                      <a:pt x="1762015" y="83727"/>
                    </a:lnTo>
                    <a:lnTo>
                      <a:pt x="1766301" y="114873"/>
                    </a:lnTo>
                    <a:lnTo>
                      <a:pt x="1770492" y="133352"/>
                    </a:lnTo>
                    <a:lnTo>
                      <a:pt x="1774683" y="82012"/>
                    </a:lnTo>
                    <a:lnTo>
                      <a:pt x="1778874" y="81345"/>
                    </a:lnTo>
                    <a:lnTo>
                      <a:pt x="1783065" y="120207"/>
                    </a:lnTo>
                    <a:lnTo>
                      <a:pt x="1787256" y="88489"/>
                    </a:lnTo>
                    <a:lnTo>
                      <a:pt x="1791447" y="106872"/>
                    </a:lnTo>
                    <a:lnTo>
                      <a:pt x="1795638" y="119064"/>
                    </a:lnTo>
                    <a:lnTo>
                      <a:pt x="1804020" y="42769"/>
                    </a:lnTo>
                    <a:lnTo>
                      <a:pt x="1808211" y="100681"/>
                    </a:lnTo>
                    <a:lnTo>
                      <a:pt x="1812402" y="109825"/>
                    </a:lnTo>
                    <a:lnTo>
                      <a:pt x="1816593" y="87727"/>
                    </a:lnTo>
                    <a:lnTo>
                      <a:pt x="1820784" y="78393"/>
                    </a:lnTo>
                    <a:lnTo>
                      <a:pt x="1824975" y="97347"/>
                    </a:lnTo>
                    <a:lnTo>
                      <a:pt x="1829166" y="100300"/>
                    </a:lnTo>
                    <a:lnTo>
                      <a:pt x="1833357" y="90870"/>
                    </a:lnTo>
                    <a:lnTo>
                      <a:pt x="1837548" y="78012"/>
                    </a:lnTo>
                    <a:lnTo>
                      <a:pt x="1841739" y="100967"/>
                    </a:lnTo>
                    <a:lnTo>
                      <a:pt x="1845930" y="108873"/>
                    </a:lnTo>
                    <a:lnTo>
                      <a:pt x="1850121" y="79059"/>
                    </a:lnTo>
                    <a:lnTo>
                      <a:pt x="1858598" y="51056"/>
                    </a:lnTo>
                    <a:lnTo>
                      <a:pt x="1862789" y="74202"/>
                    </a:lnTo>
                    <a:lnTo>
                      <a:pt x="1866980" y="38769"/>
                    </a:lnTo>
                    <a:lnTo>
                      <a:pt x="1871171" y="55628"/>
                    </a:lnTo>
                    <a:lnTo>
                      <a:pt x="1875362" y="94204"/>
                    </a:lnTo>
                    <a:lnTo>
                      <a:pt x="1883744" y="42579"/>
                    </a:lnTo>
                    <a:lnTo>
                      <a:pt x="1887935" y="76964"/>
                    </a:lnTo>
                    <a:lnTo>
                      <a:pt x="1892126" y="79536"/>
                    </a:lnTo>
                    <a:lnTo>
                      <a:pt x="1896317" y="63534"/>
                    </a:lnTo>
                    <a:lnTo>
                      <a:pt x="1900508" y="75249"/>
                    </a:lnTo>
                    <a:lnTo>
                      <a:pt x="1904699" y="61438"/>
                    </a:lnTo>
                    <a:lnTo>
                      <a:pt x="1917272" y="8574"/>
                    </a:lnTo>
                    <a:lnTo>
                      <a:pt x="1921463" y="68963"/>
                    </a:lnTo>
                    <a:lnTo>
                      <a:pt x="1934036" y="37530"/>
                    </a:lnTo>
                    <a:lnTo>
                      <a:pt x="1938227" y="46579"/>
                    </a:lnTo>
                    <a:lnTo>
                      <a:pt x="1946609" y="77440"/>
                    </a:lnTo>
                    <a:lnTo>
                      <a:pt x="1950800" y="72297"/>
                    </a:lnTo>
                    <a:lnTo>
                      <a:pt x="1959277" y="31911"/>
                    </a:lnTo>
                    <a:lnTo>
                      <a:pt x="1963468" y="57152"/>
                    </a:lnTo>
                    <a:lnTo>
                      <a:pt x="1967659" y="28863"/>
                    </a:lnTo>
                    <a:lnTo>
                      <a:pt x="1971850" y="37626"/>
                    </a:lnTo>
                    <a:lnTo>
                      <a:pt x="1976041" y="82679"/>
                    </a:lnTo>
                    <a:lnTo>
                      <a:pt x="1980232" y="1812"/>
                    </a:lnTo>
                    <a:lnTo>
                      <a:pt x="1984423" y="46865"/>
                    </a:lnTo>
                    <a:lnTo>
                      <a:pt x="1988614" y="47341"/>
                    </a:lnTo>
                    <a:lnTo>
                      <a:pt x="1992805" y="44960"/>
                    </a:lnTo>
                    <a:lnTo>
                      <a:pt x="1996996" y="14575"/>
                    </a:lnTo>
                    <a:lnTo>
                      <a:pt x="2001187" y="46674"/>
                    </a:lnTo>
                    <a:lnTo>
                      <a:pt x="2005378" y="9527"/>
                    </a:lnTo>
                    <a:lnTo>
                      <a:pt x="2013760" y="50294"/>
                    </a:lnTo>
                    <a:lnTo>
                      <a:pt x="2017951" y="25338"/>
                    </a:lnTo>
                    <a:lnTo>
                      <a:pt x="2026333" y="83727"/>
                    </a:lnTo>
                    <a:lnTo>
                      <a:pt x="2030524" y="80393"/>
                    </a:lnTo>
                    <a:lnTo>
                      <a:pt x="2034715" y="62581"/>
                    </a:lnTo>
                    <a:lnTo>
                      <a:pt x="2038906" y="18480"/>
                    </a:lnTo>
                    <a:lnTo>
                      <a:pt x="2043097" y="37340"/>
                    </a:lnTo>
                    <a:lnTo>
                      <a:pt x="2047288" y="16385"/>
                    </a:lnTo>
                    <a:lnTo>
                      <a:pt x="2059957" y="55056"/>
                    </a:lnTo>
                    <a:lnTo>
                      <a:pt x="2064148" y="47341"/>
                    </a:lnTo>
                    <a:lnTo>
                      <a:pt x="2072530" y="40388"/>
                    </a:lnTo>
                    <a:lnTo>
                      <a:pt x="2076721" y="92966"/>
                    </a:lnTo>
                    <a:lnTo>
                      <a:pt x="2089294" y="9432"/>
                    </a:lnTo>
                    <a:lnTo>
                      <a:pt x="2093485" y="63343"/>
                    </a:lnTo>
                    <a:lnTo>
                      <a:pt x="2097676" y="59343"/>
                    </a:lnTo>
                    <a:lnTo>
                      <a:pt x="2101867" y="24767"/>
                    </a:lnTo>
                    <a:lnTo>
                      <a:pt x="2106058" y="46579"/>
                    </a:lnTo>
                    <a:lnTo>
                      <a:pt x="2110249" y="288"/>
                    </a:lnTo>
                    <a:lnTo>
                      <a:pt x="2127013" y="66201"/>
                    </a:lnTo>
                    <a:lnTo>
                      <a:pt x="2131204" y="28005"/>
                    </a:lnTo>
                    <a:lnTo>
                      <a:pt x="2135395" y="32006"/>
                    </a:lnTo>
                    <a:lnTo>
                      <a:pt x="2139586" y="58104"/>
                    </a:lnTo>
                    <a:lnTo>
                      <a:pt x="2148063" y="68487"/>
                    </a:lnTo>
                    <a:lnTo>
                      <a:pt x="2152254" y="62867"/>
                    </a:lnTo>
                    <a:lnTo>
                      <a:pt x="2156445" y="56771"/>
                    </a:lnTo>
                    <a:lnTo>
                      <a:pt x="2160636" y="60200"/>
                    </a:lnTo>
                    <a:lnTo>
                      <a:pt x="2164827" y="40102"/>
                    </a:lnTo>
                    <a:lnTo>
                      <a:pt x="2169018" y="14289"/>
                    </a:lnTo>
                    <a:lnTo>
                      <a:pt x="2173209" y="85917"/>
                    </a:lnTo>
                    <a:lnTo>
                      <a:pt x="2177400" y="16099"/>
                    </a:lnTo>
                    <a:lnTo>
                      <a:pt x="2181591" y="81726"/>
                    </a:lnTo>
                    <a:lnTo>
                      <a:pt x="2185782" y="56961"/>
                    </a:lnTo>
                    <a:lnTo>
                      <a:pt x="2189973" y="64867"/>
                    </a:lnTo>
                    <a:lnTo>
                      <a:pt x="2194164" y="98586"/>
                    </a:lnTo>
                    <a:lnTo>
                      <a:pt x="2202546" y="51056"/>
                    </a:lnTo>
                    <a:lnTo>
                      <a:pt x="2206737" y="48198"/>
                    </a:lnTo>
                    <a:lnTo>
                      <a:pt x="2210928" y="54199"/>
                    </a:lnTo>
                    <a:lnTo>
                      <a:pt x="2215119" y="78488"/>
                    </a:lnTo>
                    <a:lnTo>
                      <a:pt x="2219310" y="28482"/>
                    </a:lnTo>
                    <a:lnTo>
                      <a:pt x="2223501" y="58200"/>
                    </a:lnTo>
                    <a:lnTo>
                      <a:pt x="2227692" y="60676"/>
                    </a:lnTo>
                    <a:lnTo>
                      <a:pt x="2231883" y="76202"/>
                    </a:lnTo>
                    <a:lnTo>
                      <a:pt x="2236074" y="21624"/>
                    </a:lnTo>
                    <a:lnTo>
                      <a:pt x="2240360" y="71439"/>
                    </a:lnTo>
                    <a:lnTo>
                      <a:pt x="2244551" y="68582"/>
                    </a:lnTo>
                    <a:lnTo>
                      <a:pt x="2248742" y="20671"/>
                    </a:lnTo>
                    <a:lnTo>
                      <a:pt x="2261315" y="74106"/>
                    </a:lnTo>
                    <a:lnTo>
                      <a:pt x="2265506" y="66391"/>
                    </a:lnTo>
                    <a:lnTo>
                      <a:pt x="2269697" y="45341"/>
                    </a:lnTo>
                    <a:lnTo>
                      <a:pt x="2273888" y="76773"/>
                    </a:lnTo>
                    <a:lnTo>
                      <a:pt x="2278079" y="75249"/>
                    </a:lnTo>
                    <a:lnTo>
                      <a:pt x="2282270" y="47246"/>
                    </a:lnTo>
                    <a:lnTo>
                      <a:pt x="2286461" y="70487"/>
                    </a:lnTo>
                    <a:lnTo>
                      <a:pt x="2290652" y="46484"/>
                    </a:lnTo>
                    <a:lnTo>
                      <a:pt x="2294843" y="101919"/>
                    </a:lnTo>
                    <a:lnTo>
                      <a:pt x="2299034" y="57438"/>
                    </a:lnTo>
                    <a:lnTo>
                      <a:pt x="2311607" y="88299"/>
                    </a:lnTo>
                    <a:lnTo>
                      <a:pt x="2315798" y="78964"/>
                    </a:lnTo>
                    <a:lnTo>
                      <a:pt x="2319989" y="79917"/>
                    </a:lnTo>
                    <a:lnTo>
                      <a:pt x="2324180" y="73249"/>
                    </a:lnTo>
                    <a:lnTo>
                      <a:pt x="2328371" y="47817"/>
                    </a:lnTo>
                    <a:lnTo>
                      <a:pt x="2332562" y="81631"/>
                    </a:lnTo>
                    <a:lnTo>
                      <a:pt x="2336848" y="145734"/>
                    </a:lnTo>
                    <a:lnTo>
                      <a:pt x="2341039" y="54199"/>
                    </a:lnTo>
                    <a:lnTo>
                      <a:pt x="2349421" y="79059"/>
                    </a:lnTo>
                    <a:lnTo>
                      <a:pt x="2353612" y="41055"/>
                    </a:lnTo>
                    <a:lnTo>
                      <a:pt x="2357803" y="102872"/>
                    </a:lnTo>
                    <a:lnTo>
                      <a:pt x="2361994" y="86013"/>
                    </a:lnTo>
                    <a:lnTo>
                      <a:pt x="2366185" y="73440"/>
                    </a:lnTo>
                    <a:lnTo>
                      <a:pt x="2370376" y="88299"/>
                    </a:lnTo>
                    <a:lnTo>
                      <a:pt x="2374567" y="72011"/>
                    </a:lnTo>
                    <a:lnTo>
                      <a:pt x="2378758" y="113826"/>
                    </a:lnTo>
                    <a:lnTo>
                      <a:pt x="2382949" y="73249"/>
                    </a:lnTo>
                    <a:lnTo>
                      <a:pt x="2387140" y="89727"/>
                    </a:lnTo>
                    <a:lnTo>
                      <a:pt x="2391331" y="69153"/>
                    </a:lnTo>
                    <a:lnTo>
                      <a:pt x="2395522" y="65248"/>
                    </a:lnTo>
                    <a:lnTo>
                      <a:pt x="2399713" y="86108"/>
                    </a:lnTo>
                    <a:lnTo>
                      <a:pt x="2403904" y="49722"/>
                    </a:lnTo>
                    <a:lnTo>
                      <a:pt x="2408095" y="118493"/>
                    </a:lnTo>
                    <a:lnTo>
                      <a:pt x="2412286" y="83060"/>
                    </a:lnTo>
                    <a:lnTo>
                      <a:pt x="2416477" y="94395"/>
                    </a:lnTo>
                    <a:lnTo>
                      <a:pt x="2420668" y="81631"/>
                    </a:lnTo>
                    <a:lnTo>
                      <a:pt x="2424859" y="107539"/>
                    </a:lnTo>
                    <a:lnTo>
                      <a:pt x="2429146" y="54675"/>
                    </a:lnTo>
                    <a:lnTo>
                      <a:pt x="2437528" y="112111"/>
                    </a:lnTo>
                    <a:lnTo>
                      <a:pt x="2441719" y="109730"/>
                    </a:lnTo>
                    <a:lnTo>
                      <a:pt x="2445910" y="75440"/>
                    </a:lnTo>
                    <a:lnTo>
                      <a:pt x="2454292" y="123636"/>
                    </a:lnTo>
                    <a:lnTo>
                      <a:pt x="2458483" y="117159"/>
                    </a:lnTo>
                    <a:lnTo>
                      <a:pt x="2462674" y="110968"/>
                    </a:lnTo>
                    <a:lnTo>
                      <a:pt x="2471056" y="98681"/>
                    </a:lnTo>
                    <a:lnTo>
                      <a:pt x="2475246" y="117636"/>
                    </a:lnTo>
                    <a:lnTo>
                      <a:pt x="2479438" y="143734"/>
                    </a:lnTo>
                    <a:lnTo>
                      <a:pt x="2483629" y="110397"/>
                    </a:lnTo>
                    <a:lnTo>
                      <a:pt x="2492011" y="155545"/>
                    </a:lnTo>
                    <a:lnTo>
                      <a:pt x="2496202" y="102586"/>
                    </a:lnTo>
                    <a:lnTo>
                      <a:pt x="2504584" y="143353"/>
                    </a:lnTo>
                    <a:lnTo>
                      <a:pt x="2508775" y="133923"/>
                    </a:lnTo>
                    <a:lnTo>
                      <a:pt x="2512966" y="132971"/>
                    </a:lnTo>
                    <a:lnTo>
                      <a:pt x="2521348" y="111159"/>
                    </a:lnTo>
                    <a:lnTo>
                      <a:pt x="2525634" y="148116"/>
                    </a:lnTo>
                    <a:lnTo>
                      <a:pt x="2529825" y="145734"/>
                    </a:lnTo>
                    <a:lnTo>
                      <a:pt x="2534016" y="119255"/>
                    </a:lnTo>
                    <a:lnTo>
                      <a:pt x="2542398" y="137352"/>
                    </a:lnTo>
                    <a:lnTo>
                      <a:pt x="2546589" y="127351"/>
                    </a:lnTo>
                    <a:lnTo>
                      <a:pt x="2550780" y="114873"/>
                    </a:lnTo>
                    <a:lnTo>
                      <a:pt x="2554971" y="133161"/>
                    </a:lnTo>
                    <a:lnTo>
                      <a:pt x="2559162" y="136781"/>
                    </a:lnTo>
                    <a:lnTo>
                      <a:pt x="2563353" y="124017"/>
                    </a:lnTo>
                    <a:lnTo>
                      <a:pt x="2567544" y="149163"/>
                    </a:lnTo>
                    <a:lnTo>
                      <a:pt x="2571735" y="121160"/>
                    </a:lnTo>
                    <a:lnTo>
                      <a:pt x="2584308" y="164689"/>
                    </a:lnTo>
                    <a:lnTo>
                      <a:pt x="2588499" y="142115"/>
                    </a:lnTo>
                    <a:lnTo>
                      <a:pt x="2601072" y="193550"/>
                    </a:lnTo>
                    <a:lnTo>
                      <a:pt x="2605263" y="179167"/>
                    </a:lnTo>
                    <a:lnTo>
                      <a:pt x="2609454" y="178786"/>
                    </a:lnTo>
                    <a:lnTo>
                      <a:pt x="2613645" y="202027"/>
                    </a:lnTo>
                    <a:lnTo>
                      <a:pt x="2622122" y="139829"/>
                    </a:lnTo>
                    <a:lnTo>
                      <a:pt x="2626313" y="157831"/>
                    </a:lnTo>
                    <a:lnTo>
                      <a:pt x="2630504" y="146306"/>
                    </a:lnTo>
                    <a:lnTo>
                      <a:pt x="2634695" y="183930"/>
                    </a:lnTo>
                    <a:lnTo>
                      <a:pt x="2638886" y="182501"/>
                    </a:lnTo>
                    <a:lnTo>
                      <a:pt x="2643077" y="144782"/>
                    </a:lnTo>
                    <a:lnTo>
                      <a:pt x="2647268" y="194217"/>
                    </a:lnTo>
                    <a:lnTo>
                      <a:pt x="2651459" y="189359"/>
                    </a:lnTo>
                    <a:lnTo>
                      <a:pt x="2655650" y="155831"/>
                    </a:lnTo>
                    <a:lnTo>
                      <a:pt x="2668223" y="188311"/>
                    </a:lnTo>
                    <a:lnTo>
                      <a:pt x="2672414" y="166404"/>
                    </a:lnTo>
                    <a:lnTo>
                      <a:pt x="2676605" y="190597"/>
                    </a:lnTo>
                    <a:lnTo>
                      <a:pt x="2680796" y="164975"/>
                    </a:lnTo>
                    <a:lnTo>
                      <a:pt x="2689178" y="170118"/>
                    </a:lnTo>
                    <a:lnTo>
                      <a:pt x="2693369" y="163165"/>
                    </a:lnTo>
                    <a:lnTo>
                      <a:pt x="2697560" y="231840"/>
                    </a:lnTo>
                    <a:lnTo>
                      <a:pt x="2701751" y="157736"/>
                    </a:lnTo>
                    <a:lnTo>
                      <a:pt x="2705942" y="181263"/>
                    </a:lnTo>
                    <a:lnTo>
                      <a:pt x="2710133" y="164594"/>
                    </a:lnTo>
                    <a:lnTo>
                      <a:pt x="2714324" y="164403"/>
                    </a:lnTo>
                    <a:lnTo>
                      <a:pt x="2718610" y="198217"/>
                    </a:lnTo>
                    <a:lnTo>
                      <a:pt x="2722801" y="140972"/>
                    </a:lnTo>
                    <a:lnTo>
                      <a:pt x="2731183" y="198408"/>
                    </a:lnTo>
                    <a:lnTo>
                      <a:pt x="2735375" y="174690"/>
                    </a:lnTo>
                    <a:lnTo>
                      <a:pt x="2739565" y="228983"/>
                    </a:lnTo>
                    <a:lnTo>
                      <a:pt x="2743756" y="197455"/>
                    </a:lnTo>
                    <a:lnTo>
                      <a:pt x="2747947" y="193645"/>
                    </a:lnTo>
                    <a:lnTo>
                      <a:pt x="2752138" y="167356"/>
                    </a:lnTo>
                    <a:lnTo>
                      <a:pt x="2756329" y="222030"/>
                    </a:lnTo>
                    <a:lnTo>
                      <a:pt x="2760520" y="189930"/>
                    </a:lnTo>
                    <a:lnTo>
                      <a:pt x="2764711" y="201646"/>
                    </a:lnTo>
                    <a:lnTo>
                      <a:pt x="2768902" y="196598"/>
                    </a:lnTo>
                    <a:lnTo>
                      <a:pt x="2773093" y="218220"/>
                    </a:lnTo>
                    <a:lnTo>
                      <a:pt x="2777284" y="213648"/>
                    </a:lnTo>
                    <a:lnTo>
                      <a:pt x="2781475" y="201741"/>
                    </a:lnTo>
                    <a:lnTo>
                      <a:pt x="2785666" y="190788"/>
                    </a:lnTo>
                    <a:lnTo>
                      <a:pt x="2789858" y="230793"/>
                    </a:lnTo>
                    <a:lnTo>
                      <a:pt x="2794048" y="186120"/>
                    </a:lnTo>
                    <a:lnTo>
                      <a:pt x="2798239" y="232126"/>
                    </a:lnTo>
                    <a:lnTo>
                      <a:pt x="2802430" y="188883"/>
                    </a:lnTo>
                    <a:lnTo>
                      <a:pt x="2806621" y="219267"/>
                    </a:lnTo>
                    <a:lnTo>
                      <a:pt x="2810908" y="178881"/>
                    </a:lnTo>
                    <a:lnTo>
                      <a:pt x="2815099" y="179643"/>
                    </a:lnTo>
                    <a:lnTo>
                      <a:pt x="2819290" y="211933"/>
                    </a:lnTo>
                    <a:lnTo>
                      <a:pt x="2823481" y="208314"/>
                    </a:lnTo>
                    <a:lnTo>
                      <a:pt x="2827671" y="180596"/>
                    </a:lnTo>
                    <a:lnTo>
                      <a:pt x="2840245" y="209171"/>
                    </a:lnTo>
                    <a:lnTo>
                      <a:pt x="2844436" y="216600"/>
                    </a:lnTo>
                    <a:lnTo>
                      <a:pt x="2852818" y="257463"/>
                    </a:lnTo>
                    <a:lnTo>
                      <a:pt x="2857009" y="203265"/>
                    </a:lnTo>
                    <a:lnTo>
                      <a:pt x="2865391" y="236603"/>
                    </a:lnTo>
                    <a:lnTo>
                      <a:pt x="2869582" y="225268"/>
                    </a:lnTo>
                    <a:lnTo>
                      <a:pt x="2873773" y="197741"/>
                    </a:lnTo>
                    <a:lnTo>
                      <a:pt x="2877964" y="203075"/>
                    </a:lnTo>
                    <a:lnTo>
                      <a:pt x="2882154" y="191264"/>
                    </a:lnTo>
                    <a:lnTo>
                      <a:pt x="2886346" y="196884"/>
                    </a:lnTo>
                    <a:lnTo>
                      <a:pt x="2890537" y="190788"/>
                    </a:lnTo>
                    <a:lnTo>
                      <a:pt x="2894728" y="172785"/>
                    </a:lnTo>
                    <a:lnTo>
                      <a:pt x="2898919" y="250414"/>
                    </a:lnTo>
                    <a:lnTo>
                      <a:pt x="2903110" y="197741"/>
                    </a:lnTo>
                    <a:lnTo>
                      <a:pt x="2907396" y="204599"/>
                    </a:lnTo>
                    <a:lnTo>
                      <a:pt x="2911587" y="235269"/>
                    </a:lnTo>
                    <a:lnTo>
                      <a:pt x="2915778" y="232602"/>
                    </a:lnTo>
                    <a:lnTo>
                      <a:pt x="2919969" y="228983"/>
                    </a:lnTo>
                    <a:lnTo>
                      <a:pt x="2924160" y="222315"/>
                    </a:lnTo>
                    <a:lnTo>
                      <a:pt x="2928351" y="228221"/>
                    </a:lnTo>
                    <a:lnTo>
                      <a:pt x="2932542" y="252319"/>
                    </a:lnTo>
                    <a:lnTo>
                      <a:pt x="2940924" y="188311"/>
                    </a:lnTo>
                    <a:lnTo>
                      <a:pt x="2945115" y="251557"/>
                    </a:lnTo>
                    <a:lnTo>
                      <a:pt x="2957688" y="209361"/>
                    </a:lnTo>
                    <a:lnTo>
                      <a:pt x="2961879" y="228792"/>
                    </a:lnTo>
                    <a:lnTo>
                      <a:pt x="2970261" y="202218"/>
                    </a:lnTo>
                    <a:lnTo>
                      <a:pt x="2974452" y="237841"/>
                    </a:lnTo>
                    <a:lnTo>
                      <a:pt x="2978643" y="205266"/>
                    </a:lnTo>
                    <a:lnTo>
                      <a:pt x="2982834" y="268512"/>
                    </a:lnTo>
                    <a:lnTo>
                      <a:pt x="2987025" y="253272"/>
                    </a:lnTo>
                    <a:lnTo>
                      <a:pt x="2991216" y="261558"/>
                    </a:lnTo>
                    <a:lnTo>
                      <a:pt x="2995407" y="278608"/>
                    </a:lnTo>
                    <a:lnTo>
                      <a:pt x="2999598" y="173738"/>
                    </a:lnTo>
                    <a:lnTo>
                      <a:pt x="3003884" y="256034"/>
                    </a:lnTo>
                    <a:lnTo>
                      <a:pt x="3020648" y="211266"/>
                    </a:lnTo>
                    <a:lnTo>
                      <a:pt x="3024839" y="225459"/>
                    </a:lnTo>
                    <a:lnTo>
                      <a:pt x="3029030" y="220315"/>
                    </a:lnTo>
                    <a:lnTo>
                      <a:pt x="3033221" y="275846"/>
                    </a:lnTo>
                    <a:lnTo>
                      <a:pt x="3037412" y="219648"/>
                    </a:lnTo>
                    <a:lnTo>
                      <a:pt x="3041603" y="245461"/>
                    </a:lnTo>
                    <a:lnTo>
                      <a:pt x="3045794" y="246699"/>
                    </a:lnTo>
                    <a:lnTo>
                      <a:pt x="3049985" y="237174"/>
                    </a:lnTo>
                    <a:lnTo>
                      <a:pt x="3054176" y="254129"/>
                    </a:lnTo>
                    <a:lnTo>
                      <a:pt x="3058367" y="276894"/>
                    </a:lnTo>
                    <a:lnTo>
                      <a:pt x="3062558" y="239937"/>
                    </a:lnTo>
                    <a:lnTo>
                      <a:pt x="3066749" y="246985"/>
                    </a:lnTo>
                    <a:lnTo>
                      <a:pt x="3070940" y="242318"/>
                    </a:lnTo>
                    <a:lnTo>
                      <a:pt x="3075131" y="267083"/>
                    </a:lnTo>
                    <a:lnTo>
                      <a:pt x="3079322" y="239746"/>
                    </a:lnTo>
                    <a:lnTo>
                      <a:pt x="3083513" y="278989"/>
                    </a:lnTo>
                    <a:lnTo>
                      <a:pt x="3087704" y="292610"/>
                    </a:lnTo>
                    <a:lnTo>
                      <a:pt x="3091895" y="263273"/>
                    </a:lnTo>
                    <a:lnTo>
                      <a:pt x="3096181" y="229554"/>
                    </a:lnTo>
                    <a:lnTo>
                      <a:pt x="3100372" y="244032"/>
                    </a:lnTo>
                    <a:lnTo>
                      <a:pt x="3104563" y="246128"/>
                    </a:lnTo>
                    <a:lnTo>
                      <a:pt x="3108754" y="201837"/>
                    </a:lnTo>
                    <a:lnTo>
                      <a:pt x="3112945" y="221839"/>
                    </a:lnTo>
                    <a:lnTo>
                      <a:pt x="3117136" y="235460"/>
                    </a:lnTo>
                    <a:lnTo>
                      <a:pt x="3121327" y="279180"/>
                    </a:lnTo>
                    <a:lnTo>
                      <a:pt x="3125518" y="230221"/>
                    </a:lnTo>
                    <a:lnTo>
                      <a:pt x="3129709" y="263559"/>
                    </a:lnTo>
                    <a:lnTo>
                      <a:pt x="3133900" y="235365"/>
                    </a:lnTo>
                    <a:lnTo>
                      <a:pt x="3138091" y="243461"/>
                    </a:lnTo>
                    <a:lnTo>
                      <a:pt x="3142283" y="220410"/>
                    </a:lnTo>
                    <a:lnTo>
                      <a:pt x="3146473" y="259749"/>
                    </a:lnTo>
                    <a:lnTo>
                      <a:pt x="3150664" y="238127"/>
                    </a:lnTo>
                    <a:lnTo>
                      <a:pt x="3154855" y="256415"/>
                    </a:lnTo>
                    <a:lnTo>
                      <a:pt x="3163237" y="200217"/>
                    </a:lnTo>
                    <a:lnTo>
                      <a:pt x="3167428" y="249462"/>
                    </a:lnTo>
                    <a:lnTo>
                      <a:pt x="3180001" y="268702"/>
                    </a:lnTo>
                    <a:lnTo>
                      <a:pt x="3184192" y="246985"/>
                    </a:lnTo>
                    <a:lnTo>
                      <a:pt x="3188383" y="257463"/>
                    </a:lnTo>
                    <a:lnTo>
                      <a:pt x="3192670" y="224601"/>
                    </a:lnTo>
                    <a:lnTo>
                      <a:pt x="3196861" y="292419"/>
                    </a:lnTo>
                    <a:lnTo>
                      <a:pt x="3201052" y="263463"/>
                    </a:lnTo>
                    <a:lnTo>
                      <a:pt x="3205243" y="236031"/>
                    </a:lnTo>
                    <a:lnTo>
                      <a:pt x="3209434" y="251652"/>
                    </a:lnTo>
                    <a:lnTo>
                      <a:pt x="3213625" y="217934"/>
                    </a:lnTo>
                    <a:lnTo>
                      <a:pt x="3217816" y="220220"/>
                    </a:lnTo>
                    <a:lnTo>
                      <a:pt x="3222007" y="234888"/>
                    </a:lnTo>
                    <a:lnTo>
                      <a:pt x="3230389" y="259653"/>
                    </a:lnTo>
                    <a:lnTo>
                      <a:pt x="3234579" y="256605"/>
                    </a:lnTo>
                    <a:lnTo>
                      <a:pt x="3238771" y="258320"/>
                    </a:lnTo>
                    <a:lnTo>
                      <a:pt x="3242962" y="231459"/>
                    </a:lnTo>
                    <a:lnTo>
                      <a:pt x="3247153" y="265654"/>
                    </a:lnTo>
                    <a:lnTo>
                      <a:pt x="3251344" y="240603"/>
                    </a:lnTo>
                    <a:lnTo>
                      <a:pt x="3255535" y="289467"/>
                    </a:lnTo>
                    <a:lnTo>
                      <a:pt x="3259726" y="258891"/>
                    </a:lnTo>
                    <a:lnTo>
                      <a:pt x="3263917" y="272322"/>
                    </a:lnTo>
                    <a:lnTo>
                      <a:pt x="3268108" y="260320"/>
                    </a:lnTo>
                    <a:lnTo>
                      <a:pt x="3272299" y="241365"/>
                    </a:lnTo>
                    <a:lnTo>
                      <a:pt x="3276490" y="273941"/>
                    </a:lnTo>
                    <a:lnTo>
                      <a:pt x="3284871" y="208885"/>
                    </a:lnTo>
                    <a:lnTo>
                      <a:pt x="3289158" y="234031"/>
                    </a:lnTo>
                    <a:lnTo>
                      <a:pt x="3293349" y="210504"/>
                    </a:lnTo>
                    <a:lnTo>
                      <a:pt x="3297540" y="224887"/>
                    </a:lnTo>
                    <a:lnTo>
                      <a:pt x="3301731" y="247938"/>
                    </a:lnTo>
                    <a:lnTo>
                      <a:pt x="3305922" y="244223"/>
                    </a:lnTo>
                    <a:lnTo>
                      <a:pt x="3310113" y="258987"/>
                    </a:lnTo>
                    <a:lnTo>
                      <a:pt x="3318495" y="258034"/>
                    </a:lnTo>
                    <a:lnTo>
                      <a:pt x="3322686" y="227268"/>
                    </a:lnTo>
                    <a:lnTo>
                      <a:pt x="3326877" y="286419"/>
                    </a:lnTo>
                    <a:lnTo>
                      <a:pt x="3331068" y="251843"/>
                    </a:lnTo>
                    <a:lnTo>
                      <a:pt x="3335259" y="269845"/>
                    </a:lnTo>
                    <a:lnTo>
                      <a:pt x="3339450" y="250033"/>
                    </a:lnTo>
                    <a:lnTo>
                      <a:pt x="3343641" y="289752"/>
                    </a:lnTo>
                    <a:lnTo>
                      <a:pt x="3352023" y="230221"/>
                    </a:lnTo>
                    <a:lnTo>
                      <a:pt x="3356214" y="293658"/>
                    </a:lnTo>
                    <a:lnTo>
                      <a:pt x="3364596" y="238413"/>
                    </a:lnTo>
                    <a:lnTo>
                      <a:pt x="3368787" y="273084"/>
                    </a:lnTo>
                    <a:lnTo>
                      <a:pt x="3372978" y="256224"/>
                    </a:lnTo>
                    <a:lnTo>
                      <a:pt x="3377169" y="261558"/>
                    </a:lnTo>
                    <a:lnTo>
                      <a:pt x="3381360" y="281085"/>
                    </a:lnTo>
                    <a:lnTo>
                      <a:pt x="3385646" y="232031"/>
                    </a:lnTo>
                    <a:lnTo>
                      <a:pt x="3389837" y="268321"/>
                    </a:lnTo>
                    <a:lnTo>
                      <a:pt x="3394028" y="238508"/>
                    </a:lnTo>
                    <a:lnTo>
                      <a:pt x="3398219" y="260892"/>
                    </a:lnTo>
                    <a:lnTo>
                      <a:pt x="3402410" y="260130"/>
                    </a:lnTo>
                    <a:lnTo>
                      <a:pt x="3406601" y="231840"/>
                    </a:lnTo>
                    <a:lnTo>
                      <a:pt x="3410792" y="288419"/>
                    </a:lnTo>
                    <a:lnTo>
                      <a:pt x="3414983" y="266892"/>
                    </a:lnTo>
                    <a:lnTo>
                      <a:pt x="3419174" y="259463"/>
                    </a:lnTo>
                    <a:lnTo>
                      <a:pt x="3427556" y="224125"/>
                    </a:lnTo>
                    <a:lnTo>
                      <a:pt x="3431747" y="236127"/>
                    </a:lnTo>
                    <a:lnTo>
                      <a:pt x="3435938" y="277846"/>
                    </a:lnTo>
                    <a:lnTo>
                      <a:pt x="3444320" y="237079"/>
                    </a:lnTo>
                    <a:lnTo>
                      <a:pt x="3448511" y="277941"/>
                    </a:lnTo>
                    <a:lnTo>
                      <a:pt x="3461084" y="224697"/>
                    </a:lnTo>
                    <a:lnTo>
                      <a:pt x="3465275" y="267369"/>
                    </a:lnTo>
                    <a:lnTo>
                      <a:pt x="3469466" y="244032"/>
                    </a:lnTo>
                    <a:lnTo>
                      <a:pt x="3473657" y="259558"/>
                    </a:lnTo>
                    <a:lnTo>
                      <a:pt x="3477943" y="278703"/>
                    </a:lnTo>
                    <a:lnTo>
                      <a:pt x="3482134" y="287276"/>
                    </a:lnTo>
                    <a:lnTo>
                      <a:pt x="3486325" y="247176"/>
                    </a:lnTo>
                    <a:lnTo>
                      <a:pt x="3494708" y="258129"/>
                    </a:lnTo>
                    <a:lnTo>
                      <a:pt x="3498898" y="256796"/>
                    </a:lnTo>
                    <a:lnTo>
                      <a:pt x="3503089" y="296325"/>
                    </a:lnTo>
                    <a:lnTo>
                      <a:pt x="3507280" y="234031"/>
                    </a:lnTo>
                    <a:lnTo>
                      <a:pt x="3511471" y="227459"/>
                    </a:lnTo>
                    <a:lnTo>
                      <a:pt x="3515662" y="242318"/>
                    </a:lnTo>
                    <a:lnTo>
                      <a:pt x="3519853" y="264035"/>
                    </a:lnTo>
                    <a:lnTo>
                      <a:pt x="3524044" y="255558"/>
                    </a:lnTo>
                    <a:lnTo>
                      <a:pt x="3528235" y="258225"/>
                    </a:lnTo>
                    <a:lnTo>
                      <a:pt x="3532426" y="215362"/>
                    </a:lnTo>
                    <a:lnTo>
                      <a:pt x="3536617" y="229269"/>
                    </a:lnTo>
                    <a:lnTo>
                      <a:pt x="3540808" y="259177"/>
                    </a:lnTo>
                    <a:lnTo>
                      <a:pt x="3545000" y="225649"/>
                    </a:lnTo>
                    <a:lnTo>
                      <a:pt x="3549190" y="262511"/>
                    </a:lnTo>
                    <a:lnTo>
                      <a:pt x="3553381" y="247271"/>
                    </a:lnTo>
                    <a:lnTo>
                      <a:pt x="3557572" y="263178"/>
                    </a:lnTo>
                    <a:lnTo>
                      <a:pt x="3561763" y="253176"/>
                    </a:lnTo>
                    <a:lnTo>
                      <a:pt x="3565954" y="255367"/>
                    </a:lnTo>
                    <a:lnTo>
                      <a:pt x="3570145" y="268321"/>
                    </a:lnTo>
                    <a:lnTo>
                      <a:pt x="3574432" y="283847"/>
                    </a:lnTo>
                    <a:lnTo>
                      <a:pt x="3578623" y="252510"/>
                    </a:lnTo>
                    <a:lnTo>
                      <a:pt x="3582814" y="217458"/>
                    </a:lnTo>
                    <a:lnTo>
                      <a:pt x="3587004" y="262320"/>
                    </a:lnTo>
                    <a:lnTo>
                      <a:pt x="3591196" y="255367"/>
                    </a:lnTo>
                    <a:lnTo>
                      <a:pt x="3595387" y="221363"/>
                    </a:lnTo>
                    <a:lnTo>
                      <a:pt x="3599578" y="293658"/>
                    </a:lnTo>
                    <a:lnTo>
                      <a:pt x="3603769" y="272607"/>
                    </a:lnTo>
                    <a:lnTo>
                      <a:pt x="3607960" y="259368"/>
                    </a:lnTo>
                    <a:lnTo>
                      <a:pt x="3620533" y="278418"/>
                    </a:lnTo>
                    <a:lnTo>
                      <a:pt x="3624724" y="232983"/>
                    </a:lnTo>
                    <a:lnTo>
                      <a:pt x="3628915" y="230507"/>
                    </a:lnTo>
                    <a:lnTo>
                      <a:pt x="3633106" y="265845"/>
                    </a:lnTo>
                    <a:lnTo>
                      <a:pt x="3649870" y="228792"/>
                    </a:lnTo>
                    <a:lnTo>
                      <a:pt x="3654061" y="283371"/>
                    </a:lnTo>
                    <a:lnTo>
                      <a:pt x="3658252" y="292896"/>
                    </a:lnTo>
                    <a:lnTo>
                      <a:pt x="3662443" y="283371"/>
                    </a:lnTo>
                    <a:lnTo>
                      <a:pt x="3670920" y="219077"/>
                    </a:lnTo>
                    <a:lnTo>
                      <a:pt x="3675111" y="225649"/>
                    </a:lnTo>
                    <a:lnTo>
                      <a:pt x="3679302" y="246890"/>
                    </a:lnTo>
                    <a:lnTo>
                      <a:pt x="3683493" y="263844"/>
                    </a:lnTo>
                    <a:lnTo>
                      <a:pt x="3687684" y="225078"/>
                    </a:lnTo>
                    <a:lnTo>
                      <a:pt x="3696066" y="247176"/>
                    </a:lnTo>
                    <a:lnTo>
                      <a:pt x="3700257" y="233841"/>
                    </a:lnTo>
                    <a:lnTo>
                      <a:pt x="3708639" y="266130"/>
                    </a:lnTo>
                    <a:lnTo>
                      <a:pt x="3712830" y="251843"/>
                    </a:lnTo>
                    <a:lnTo>
                      <a:pt x="3717021" y="237174"/>
                    </a:lnTo>
                    <a:lnTo>
                      <a:pt x="3721212" y="294991"/>
                    </a:lnTo>
                    <a:lnTo>
                      <a:pt x="3725403" y="224030"/>
                    </a:lnTo>
                    <a:lnTo>
                      <a:pt x="3729594" y="270988"/>
                    </a:lnTo>
                    <a:lnTo>
                      <a:pt x="3733785" y="262416"/>
                    </a:lnTo>
                    <a:lnTo>
                      <a:pt x="3737976" y="274417"/>
                    </a:lnTo>
                    <a:lnTo>
                      <a:pt x="3742167" y="258701"/>
                    </a:lnTo>
                    <a:lnTo>
                      <a:pt x="3746358" y="239365"/>
                    </a:lnTo>
                    <a:lnTo>
                      <a:pt x="3750549" y="280132"/>
                    </a:lnTo>
                    <a:lnTo>
                      <a:pt x="3754740" y="225459"/>
                    </a:lnTo>
                    <a:lnTo>
                      <a:pt x="3758931" y="260225"/>
                    </a:lnTo>
                    <a:lnTo>
                      <a:pt x="3763217" y="219934"/>
                    </a:lnTo>
                    <a:lnTo>
                      <a:pt x="3767408" y="252605"/>
                    </a:lnTo>
                    <a:lnTo>
                      <a:pt x="3771599" y="249938"/>
                    </a:lnTo>
                    <a:lnTo>
                      <a:pt x="3775790" y="230412"/>
                    </a:lnTo>
                    <a:lnTo>
                      <a:pt x="3779981" y="231936"/>
                    </a:lnTo>
                    <a:lnTo>
                      <a:pt x="3784172" y="225363"/>
                    </a:lnTo>
                    <a:lnTo>
                      <a:pt x="3792554" y="268131"/>
                    </a:lnTo>
                    <a:lnTo>
                      <a:pt x="3796745" y="262416"/>
                    </a:lnTo>
                    <a:lnTo>
                      <a:pt x="3800936" y="280418"/>
                    </a:lnTo>
                    <a:lnTo>
                      <a:pt x="3805127" y="236222"/>
                    </a:lnTo>
                    <a:lnTo>
                      <a:pt x="3809318" y="272988"/>
                    </a:lnTo>
                    <a:lnTo>
                      <a:pt x="3813509" y="261749"/>
                    </a:lnTo>
                    <a:lnTo>
                      <a:pt x="3817700" y="251367"/>
                    </a:lnTo>
                    <a:lnTo>
                      <a:pt x="3821891" y="273369"/>
                    </a:lnTo>
                    <a:lnTo>
                      <a:pt x="3826082" y="209933"/>
                    </a:lnTo>
                    <a:lnTo>
                      <a:pt x="3834464" y="266321"/>
                    </a:lnTo>
                    <a:lnTo>
                      <a:pt x="3838655" y="262797"/>
                    </a:lnTo>
                    <a:lnTo>
                      <a:pt x="3842846" y="267273"/>
                    </a:lnTo>
                    <a:lnTo>
                      <a:pt x="3847037" y="264892"/>
                    </a:lnTo>
                    <a:lnTo>
                      <a:pt x="3851228" y="245937"/>
                    </a:lnTo>
                    <a:lnTo>
                      <a:pt x="3855419" y="231745"/>
                    </a:lnTo>
                    <a:lnTo>
                      <a:pt x="3859705" y="241937"/>
                    </a:lnTo>
                    <a:lnTo>
                      <a:pt x="3863896" y="240413"/>
                    </a:lnTo>
                    <a:lnTo>
                      <a:pt x="3868087" y="221172"/>
                    </a:lnTo>
                    <a:lnTo>
                      <a:pt x="3872278" y="253653"/>
                    </a:lnTo>
                    <a:lnTo>
                      <a:pt x="3876469" y="245271"/>
                    </a:lnTo>
                    <a:lnTo>
                      <a:pt x="3880660" y="292038"/>
                    </a:lnTo>
                    <a:lnTo>
                      <a:pt x="3884851" y="257463"/>
                    </a:lnTo>
                    <a:lnTo>
                      <a:pt x="3889042" y="260892"/>
                    </a:lnTo>
                    <a:lnTo>
                      <a:pt x="3893233" y="269750"/>
                    </a:lnTo>
                    <a:lnTo>
                      <a:pt x="3897425" y="294705"/>
                    </a:lnTo>
                    <a:lnTo>
                      <a:pt x="3901615" y="248414"/>
                    </a:lnTo>
                    <a:lnTo>
                      <a:pt x="3905806" y="266321"/>
                    </a:lnTo>
                    <a:lnTo>
                      <a:pt x="3909997" y="263082"/>
                    </a:lnTo>
                    <a:lnTo>
                      <a:pt x="3914188" y="215457"/>
                    </a:lnTo>
                    <a:lnTo>
                      <a:pt x="3918379" y="283847"/>
                    </a:lnTo>
                    <a:lnTo>
                      <a:pt x="3922570" y="266988"/>
                    </a:lnTo>
                    <a:lnTo>
                      <a:pt x="3926761" y="256510"/>
                    </a:lnTo>
                    <a:lnTo>
                      <a:pt x="3930952" y="304897"/>
                    </a:lnTo>
                    <a:lnTo>
                      <a:pt x="3935143" y="257653"/>
                    </a:lnTo>
                    <a:lnTo>
                      <a:pt x="3939334" y="267369"/>
                    </a:lnTo>
                    <a:lnTo>
                      <a:pt x="3943525" y="243366"/>
                    </a:lnTo>
                    <a:lnTo>
                      <a:pt x="3947716" y="254034"/>
                    </a:lnTo>
                    <a:lnTo>
                      <a:pt x="3951908" y="224697"/>
                    </a:lnTo>
                    <a:lnTo>
                      <a:pt x="3964576" y="264606"/>
                    </a:lnTo>
                    <a:lnTo>
                      <a:pt x="3968767" y="242318"/>
                    </a:lnTo>
                    <a:lnTo>
                      <a:pt x="3977149" y="229269"/>
                    </a:lnTo>
                    <a:lnTo>
                      <a:pt x="3981340" y="261463"/>
                    </a:lnTo>
                    <a:lnTo>
                      <a:pt x="3985531" y="304135"/>
                    </a:lnTo>
                    <a:lnTo>
                      <a:pt x="3989721" y="220410"/>
                    </a:lnTo>
                    <a:lnTo>
                      <a:pt x="3998104" y="273941"/>
                    </a:lnTo>
                    <a:lnTo>
                      <a:pt x="4002295" y="252129"/>
                    </a:lnTo>
                    <a:lnTo>
                      <a:pt x="4006486" y="261558"/>
                    </a:lnTo>
                    <a:lnTo>
                      <a:pt x="4010677" y="250509"/>
                    </a:lnTo>
                    <a:lnTo>
                      <a:pt x="4014868" y="299373"/>
                    </a:lnTo>
                    <a:lnTo>
                      <a:pt x="4019059" y="233745"/>
                    </a:lnTo>
                    <a:lnTo>
                      <a:pt x="4023250" y="263178"/>
                    </a:lnTo>
                    <a:lnTo>
                      <a:pt x="4027441" y="239460"/>
                    </a:lnTo>
                    <a:lnTo>
                      <a:pt x="4031632" y="235174"/>
                    </a:lnTo>
                    <a:lnTo>
                      <a:pt x="4035823" y="246699"/>
                    </a:lnTo>
                    <a:lnTo>
                      <a:pt x="4044204" y="283752"/>
                    </a:lnTo>
                    <a:lnTo>
                      <a:pt x="4048491" y="257748"/>
                    </a:lnTo>
                    <a:lnTo>
                      <a:pt x="4056873" y="224697"/>
                    </a:lnTo>
                    <a:lnTo>
                      <a:pt x="4061064" y="273179"/>
                    </a:lnTo>
                    <a:lnTo>
                      <a:pt x="4065255" y="235079"/>
                    </a:lnTo>
                    <a:lnTo>
                      <a:pt x="4069446" y="267845"/>
                    </a:lnTo>
                    <a:lnTo>
                      <a:pt x="4073637" y="221363"/>
                    </a:lnTo>
                    <a:lnTo>
                      <a:pt x="4077828" y="267845"/>
                    </a:lnTo>
                    <a:lnTo>
                      <a:pt x="4082019" y="266511"/>
                    </a:lnTo>
                    <a:lnTo>
                      <a:pt x="4086210" y="255748"/>
                    </a:lnTo>
                    <a:lnTo>
                      <a:pt x="4094592" y="291562"/>
                    </a:lnTo>
                    <a:lnTo>
                      <a:pt x="4098783" y="235174"/>
                    </a:lnTo>
                    <a:lnTo>
                      <a:pt x="4102974" y="279465"/>
                    </a:lnTo>
                    <a:lnTo>
                      <a:pt x="4107165" y="235841"/>
                    </a:lnTo>
                    <a:lnTo>
                      <a:pt x="4111356" y="242032"/>
                    </a:lnTo>
                    <a:lnTo>
                      <a:pt x="4115547" y="228507"/>
                    </a:lnTo>
                    <a:lnTo>
                      <a:pt x="4123929" y="243366"/>
                    </a:lnTo>
                    <a:lnTo>
                      <a:pt x="4128120" y="299182"/>
                    </a:lnTo>
                    <a:lnTo>
                      <a:pt x="4132311" y="290895"/>
                    </a:lnTo>
                    <a:lnTo>
                      <a:pt x="4136502" y="228888"/>
                    </a:lnTo>
                    <a:lnTo>
                      <a:pt x="4144979" y="258701"/>
                    </a:lnTo>
                    <a:lnTo>
                      <a:pt x="4149170" y="266226"/>
                    </a:lnTo>
                    <a:lnTo>
                      <a:pt x="4153361" y="221458"/>
                    </a:lnTo>
                    <a:lnTo>
                      <a:pt x="4157552" y="271560"/>
                    </a:lnTo>
                    <a:lnTo>
                      <a:pt x="4165934" y="241556"/>
                    </a:lnTo>
                    <a:lnTo>
                      <a:pt x="4170125" y="262035"/>
                    </a:lnTo>
                    <a:lnTo>
                      <a:pt x="4174316" y="295658"/>
                    </a:lnTo>
                    <a:lnTo>
                      <a:pt x="4178507" y="273179"/>
                    </a:lnTo>
                    <a:lnTo>
                      <a:pt x="4182698" y="281656"/>
                    </a:lnTo>
                    <a:lnTo>
                      <a:pt x="4186889" y="228030"/>
                    </a:lnTo>
                    <a:lnTo>
                      <a:pt x="4191080" y="265368"/>
                    </a:lnTo>
                  </a:path>
                </a:pathLst>
              </a:custGeom>
              <a:noFill/>
              <a:ln w="4763" cap="flat">
                <a:solidFill>
                  <a:srgbClr val="80808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 139">
                <a:extLst>
                  <a:ext uri="{FF2B5EF4-FFF2-40B4-BE49-F238E27FC236}">
                    <a16:creationId xmlns:a16="http://schemas.microsoft.com/office/drawing/2014/main" id="{A8D7DE7A-14C6-3D7D-6FC9-82C4E328F702}"/>
                  </a:ext>
                </a:extLst>
              </p:cNvPr>
              <p:cNvSpPr/>
              <p:nvPr/>
            </p:nvSpPr>
            <p:spPr>
              <a:xfrm>
                <a:off x="6098095" y="3395795"/>
                <a:ext cx="415290" cy="155257"/>
              </a:xfrm>
              <a:custGeom>
                <a:avLst/>
                <a:gdLst>
                  <a:gd name="connsiteX0" fmla="*/ 80 w 415290"/>
                  <a:gd name="connsiteY0" fmla="*/ 59343 h 155257"/>
                  <a:gd name="connsiteX1" fmla="*/ 12653 w 415290"/>
                  <a:gd name="connsiteY1" fmla="*/ 288 h 155257"/>
                  <a:gd name="connsiteX2" fmla="*/ 16844 w 415290"/>
                  <a:gd name="connsiteY2" fmla="*/ 28577 h 155257"/>
                  <a:gd name="connsiteX3" fmla="*/ 21035 w 415290"/>
                  <a:gd name="connsiteY3" fmla="*/ 33625 h 155257"/>
                  <a:gd name="connsiteX4" fmla="*/ 25226 w 415290"/>
                  <a:gd name="connsiteY4" fmla="*/ 56771 h 155257"/>
                  <a:gd name="connsiteX5" fmla="*/ 29417 w 415290"/>
                  <a:gd name="connsiteY5" fmla="*/ 66201 h 155257"/>
                  <a:gd name="connsiteX6" fmla="*/ 33608 w 415290"/>
                  <a:gd name="connsiteY6" fmla="*/ 28005 h 155257"/>
                  <a:gd name="connsiteX7" fmla="*/ 37799 w 415290"/>
                  <a:gd name="connsiteY7" fmla="*/ 32006 h 155257"/>
                  <a:gd name="connsiteX8" fmla="*/ 41990 w 415290"/>
                  <a:gd name="connsiteY8" fmla="*/ 58104 h 155257"/>
                  <a:gd name="connsiteX9" fmla="*/ 50467 w 415290"/>
                  <a:gd name="connsiteY9" fmla="*/ 68487 h 155257"/>
                  <a:gd name="connsiteX10" fmla="*/ 54658 w 415290"/>
                  <a:gd name="connsiteY10" fmla="*/ 62867 h 155257"/>
                  <a:gd name="connsiteX11" fmla="*/ 58849 w 415290"/>
                  <a:gd name="connsiteY11" fmla="*/ 56771 h 155257"/>
                  <a:gd name="connsiteX12" fmla="*/ 63040 w 415290"/>
                  <a:gd name="connsiteY12" fmla="*/ 60200 h 155257"/>
                  <a:gd name="connsiteX13" fmla="*/ 67231 w 415290"/>
                  <a:gd name="connsiteY13" fmla="*/ 40102 h 155257"/>
                  <a:gd name="connsiteX14" fmla="*/ 71422 w 415290"/>
                  <a:gd name="connsiteY14" fmla="*/ 14289 h 155257"/>
                  <a:gd name="connsiteX15" fmla="*/ 75613 w 415290"/>
                  <a:gd name="connsiteY15" fmla="*/ 85917 h 155257"/>
                  <a:gd name="connsiteX16" fmla="*/ 79804 w 415290"/>
                  <a:gd name="connsiteY16" fmla="*/ 16099 h 155257"/>
                  <a:gd name="connsiteX17" fmla="*/ 83995 w 415290"/>
                  <a:gd name="connsiteY17" fmla="*/ 81726 h 155257"/>
                  <a:gd name="connsiteX18" fmla="*/ 88186 w 415290"/>
                  <a:gd name="connsiteY18" fmla="*/ 56961 h 155257"/>
                  <a:gd name="connsiteX19" fmla="*/ 92377 w 415290"/>
                  <a:gd name="connsiteY19" fmla="*/ 64867 h 155257"/>
                  <a:gd name="connsiteX20" fmla="*/ 96568 w 415290"/>
                  <a:gd name="connsiteY20" fmla="*/ 98586 h 155257"/>
                  <a:gd name="connsiteX21" fmla="*/ 104950 w 415290"/>
                  <a:gd name="connsiteY21" fmla="*/ 51056 h 155257"/>
                  <a:gd name="connsiteX22" fmla="*/ 109141 w 415290"/>
                  <a:gd name="connsiteY22" fmla="*/ 48198 h 155257"/>
                  <a:gd name="connsiteX23" fmla="*/ 113332 w 415290"/>
                  <a:gd name="connsiteY23" fmla="*/ 54199 h 155257"/>
                  <a:gd name="connsiteX24" fmla="*/ 117523 w 415290"/>
                  <a:gd name="connsiteY24" fmla="*/ 78488 h 155257"/>
                  <a:gd name="connsiteX25" fmla="*/ 121714 w 415290"/>
                  <a:gd name="connsiteY25" fmla="*/ 28482 h 155257"/>
                  <a:gd name="connsiteX26" fmla="*/ 125905 w 415290"/>
                  <a:gd name="connsiteY26" fmla="*/ 58200 h 155257"/>
                  <a:gd name="connsiteX27" fmla="*/ 130096 w 415290"/>
                  <a:gd name="connsiteY27" fmla="*/ 60676 h 155257"/>
                  <a:gd name="connsiteX28" fmla="*/ 134287 w 415290"/>
                  <a:gd name="connsiteY28" fmla="*/ 76202 h 155257"/>
                  <a:gd name="connsiteX29" fmla="*/ 138478 w 415290"/>
                  <a:gd name="connsiteY29" fmla="*/ 21624 h 155257"/>
                  <a:gd name="connsiteX30" fmla="*/ 142764 w 415290"/>
                  <a:gd name="connsiteY30" fmla="*/ 71439 h 155257"/>
                  <a:gd name="connsiteX31" fmla="*/ 146955 w 415290"/>
                  <a:gd name="connsiteY31" fmla="*/ 68582 h 155257"/>
                  <a:gd name="connsiteX32" fmla="*/ 151147 w 415290"/>
                  <a:gd name="connsiteY32" fmla="*/ 20671 h 155257"/>
                  <a:gd name="connsiteX33" fmla="*/ 163719 w 415290"/>
                  <a:gd name="connsiteY33" fmla="*/ 74106 h 155257"/>
                  <a:gd name="connsiteX34" fmla="*/ 167910 w 415290"/>
                  <a:gd name="connsiteY34" fmla="*/ 66391 h 155257"/>
                  <a:gd name="connsiteX35" fmla="*/ 172101 w 415290"/>
                  <a:gd name="connsiteY35" fmla="*/ 45341 h 155257"/>
                  <a:gd name="connsiteX36" fmla="*/ 176293 w 415290"/>
                  <a:gd name="connsiteY36" fmla="*/ 76773 h 155257"/>
                  <a:gd name="connsiteX37" fmla="*/ 180484 w 415290"/>
                  <a:gd name="connsiteY37" fmla="*/ 75249 h 155257"/>
                  <a:gd name="connsiteX38" fmla="*/ 184675 w 415290"/>
                  <a:gd name="connsiteY38" fmla="*/ 47246 h 155257"/>
                  <a:gd name="connsiteX39" fmla="*/ 188865 w 415290"/>
                  <a:gd name="connsiteY39" fmla="*/ 70487 h 155257"/>
                  <a:gd name="connsiteX40" fmla="*/ 193056 w 415290"/>
                  <a:gd name="connsiteY40" fmla="*/ 46484 h 155257"/>
                  <a:gd name="connsiteX41" fmla="*/ 197247 w 415290"/>
                  <a:gd name="connsiteY41" fmla="*/ 101919 h 155257"/>
                  <a:gd name="connsiteX42" fmla="*/ 201439 w 415290"/>
                  <a:gd name="connsiteY42" fmla="*/ 57438 h 155257"/>
                  <a:gd name="connsiteX43" fmla="*/ 214011 w 415290"/>
                  <a:gd name="connsiteY43" fmla="*/ 88299 h 155257"/>
                  <a:gd name="connsiteX44" fmla="*/ 218202 w 415290"/>
                  <a:gd name="connsiteY44" fmla="*/ 78964 h 155257"/>
                  <a:gd name="connsiteX45" fmla="*/ 222393 w 415290"/>
                  <a:gd name="connsiteY45" fmla="*/ 79917 h 155257"/>
                  <a:gd name="connsiteX46" fmla="*/ 226584 w 415290"/>
                  <a:gd name="connsiteY46" fmla="*/ 73249 h 155257"/>
                  <a:gd name="connsiteX47" fmla="*/ 230776 w 415290"/>
                  <a:gd name="connsiteY47" fmla="*/ 47817 h 155257"/>
                  <a:gd name="connsiteX48" fmla="*/ 234967 w 415290"/>
                  <a:gd name="connsiteY48" fmla="*/ 81631 h 155257"/>
                  <a:gd name="connsiteX49" fmla="*/ 239253 w 415290"/>
                  <a:gd name="connsiteY49" fmla="*/ 145734 h 155257"/>
                  <a:gd name="connsiteX50" fmla="*/ 243444 w 415290"/>
                  <a:gd name="connsiteY50" fmla="*/ 54199 h 155257"/>
                  <a:gd name="connsiteX51" fmla="*/ 251826 w 415290"/>
                  <a:gd name="connsiteY51" fmla="*/ 79059 h 155257"/>
                  <a:gd name="connsiteX52" fmla="*/ 256017 w 415290"/>
                  <a:gd name="connsiteY52" fmla="*/ 41055 h 155257"/>
                  <a:gd name="connsiteX53" fmla="*/ 260208 w 415290"/>
                  <a:gd name="connsiteY53" fmla="*/ 102872 h 155257"/>
                  <a:gd name="connsiteX54" fmla="*/ 264399 w 415290"/>
                  <a:gd name="connsiteY54" fmla="*/ 86013 h 155257"/>
                  <a:gd name="connsiteX55" fmla="*/ 268590 w 415290"/>
                  <a:gd name="connsiteY55" fmla="*/ 73440 h 155257"/>
                  <a:gd name="connsiteX56" fmla="*/ 272781 w 415290"/>
                  <a:gd name="connsiteY56" fmla="*/ 88299 h 155257"/>
                  <a:gd name="connsiteX57" fmla="*/ 276972 w 415290"/>
                  <a:gd name="connsiteY57" fmla="*/ 72011 h 155257"/>
                  <a:gd name="connsiteX58" fmla="*/ 281163 w 415290"/>
                  <a:gd name="connsiteY58" fmla="*/ 113826 h 155257"/>
                  <a:gd name="connsiteX59" fmla="*/ 285354 w 415290"/>
                  <a:gd name="connsiteY59" fmla="*/ 73249 h 155257"/>
                  <a:gd name="connsiteX60" fmla="*/ 289545 w 415290"/>
                  <a:gd name="connsiteY60" fmla="*/ 89727 h 155257"/>
                  <a:gd name="connsiteX61" fmla="*/ 293736 w 415290"/>
                  <a:gd name="connsiteY61" fmla="*/ 69153 h 155257"/>
                  <a:gd name="connsiteX62" fmla="*/ 297927 w 415290"/>
                  <a:gd name="connsiteY62" fmla="*/ 65248 h 155257"/>
                  <a:gd name="connsiteX63" fmla="*/ 302118 w 415290"/>
                  <a:gd name="connsiteY63" fmla="*/ 86108 h 155257"/>
                  <a:gd name="connsiteX64" fmla="*/ 306309 w 415290"/>
                  <a:gd name="connsiteY64" fmla="*/ 49722 h 155257"/>
                  <a:gd name="connsiteX65" fmla="*/ 310500 w 415290"/>
                  <a:gd name="connsiteY65" fmla="*/ 118493 h 155257"/>
                  <a:gd name="connsiteX66" fmla="*/ 314691 w 415290"/>
                  <a:gd name="connsiteY66" fmla="*/ 83060 h 155257"/>
                  <a:gd name="connsiteX67" fmla="*/ 318882 w 415290"/>
                  <a:gd name="connsiteY67" fmla="*/ 94395 h 155257"/>
                  <a:gd name="connsiteX68" fmla="*/ 323073 w 415290"/>
                  <a:gd name="connsiteY68" fmla="*/ 81631 h 155257"/>
                  <a:gd name="connsiteX69" fmla="*/ 327264 w 415290"/>
                  <a:gd name="connsiteY69" fmla="*/ 107539 h 155257"/>
                  <a:gd name="connsiteX70" fmla="*/ 331550 w 415290"/>
                  <a:gd name="connsiteY70" fmla="*/ 54675 h 155257"/>
                  <a:gd name="connsiteX71" fmla="*/ 339932 w 415290"/>
                  <a:gd name="connsiteY71" fmla="*/ 112111 h 155257"/>
                  <a:gd name="connsiteX72" fmla="*/ 344123 w 415290"/>
                  <a:gd name="connsiteY72" fmla="*/ 109730 h 155257"/>
                  <a:gd name="connsiteX73" fmla="*/ 348314 w 415290"/>
                  <a:gd name="connsiteY73" fmla="*/ 75440 h 155257"/>
                  <a:gd name="connsiteX74" fmla="*/ 356696 w 415290"/>
                  <a:gd name="connsiteY74" fmla="*/ 123636 h 155257"/>
                  <a:gd name="connsiteX75" fmla="*/ 360887 w 415290"/>
                  <a:gd name="connsiteY75" fmla="*/ 117159 h 155257"/>
                  <a:gd name="connsiteX76" fmla="*/ 365078 w 415290"/>
                  <a:gd name="connsiteY76" fmla="*/ 110968 h 155257"/>
                  <a:gd name="connsiteX77" fmla="*/ 373460 w 415290"/>
                  <a:gd name="connsiteY77" fmla="*/ 98681 h 155257"/>
                  <a:gd name="connsiteX78" fmla="*/ 377651 w 415290"/>
                  <a:gd name="connsiteY78" fmla="*/ 117636 h 155257"/>
                  <a:gd name="connsiteX79" fmla="*/ 381842 w 415290"/>
                  <a:gd name="connsiteY79" fmla="*/ 143734 h 155257"/>
                  <a:gd name="connsiteX80" fmla="*/ 386033 w 415290"/>
                  <a:gd name="connsiteY80" fmla="*/ 110397 h 155257"/>
                  <a:gd name="connsiteX81" fmla="*/ 394415 w 415290"/>
                  <a:gd name="connsiteY81" fmla="*/ 155545 h 155257"/>
                  <a:gd name="connsiteX82" fmla="*/ 398606 w 415290"/>
                  <a:gd name="connsiteY82" fmla="*/ 102586 h 155257"/>
                  <a:gd name="connsiteX83" fmla="*/ 406988 w 415290"/>
                  <a:gd name="connsiteY83" fmla="*/ 143353 h 155257"/>
                  <a:gd name="connsiteX84" fmla="*/ 411179 w 415290"/>
                  <a:gd name="connsiteY84" fmla="*/ 133923 h 155257"/>
                  <a:gd name="connsiteX85" fmla="*/ 415370 w 415290"/>
                  <a:gd name="connsiteY85" fmla="*/ 132971 h 15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15290" h="155257">
                    <a:moveTo>
                      <a:pt x="80" y="59343"/>
                    </a:moveTo>
                    <a:lnTo>
                      <a:pt x="12653" y="288"/>
                    </a:lnTo>
                    <a:lnTo>
                      <a:pt x="16844" y="28577"/>
                    </a:lnTo>
                    <a:lnTo>
                      <a:pt x="21035" y="33625"/>
                    </a:lnTo>
                    <a:lnTo>
                      <a:pt x="25226" y="56771"/>
                    </a:lnTo>
                    <a:lnTo>
                      <a:pt x="29417" y="66201"/>
                    </a:lnTo>
                    <a:lnTo>
                      <a:pt x="33608" y="28005"/>
                    </a:lnTo>
                    <a:lnTo>
                      <a:pt x="37799" y="32006"/>
                    </a:lnTo>
                    <a:lnTo>
                      <a:pt x="41990" y="58104"/>
                    </a:lnTo>
                    <a:lnTo>
                      <a:pt x="50467" y="68487"/>
                    </a:lnTo>
                    <a:lnTo>
                      <a:pt x="54658" y="62867"/>
                    </a:lnTo>
                    <a:lnTo>
                      <a:pt x="58849" y="56771"/>
                    </a:lnTo>
                    <a:lnTo>
                      <a:pt x="63040" y="60200"/>
                    </a:lnTo>
                    <a:lnTo>
                      <a:pt x="67231" y="40102"/>
                    </a:lnTo>
                    <a:lnTo>
                      <a:pt x="71422" y="14289"/>
                    </a:lnTo>
                    <a:lnTo>
                      <a:pt x="75613" y="85917"/>
                    </a:lnTo>
                    <a:lnTo>
                      <a:pt x="79804" y="16099"/>
                    </a:lnTo>
                    <a:lnTo>
                      <a:pt x="83995" y="81726"/>
                    </a:lnTo>
                    <a:lnTo>
                      <a:pt x="88186" y="56961"/>
                    </a:lnTo>
                    <a:lnTo>
                      <a:pt x="92377" y="64867"/>
                    </a:lnTo>
                    <a:lnTo>
                      <a:pt x="96568" y="98586"/>
                    </a:lnTo>
                    <a:lnTo>
                      <a:pt x="104950" y="51056"/>
                    </a:lnTo>
                    <a:lnTo>
                      <a:pt x="109141" y="48198"/>
                    </a:lnTo>
                    <a:lnTo>
                      <a:pt x="113332" y="54199"/>
                    </a:lnTo>
                    <a:lnTo>
                      <a:pt x="117523" y="78488"/>
                    </a:lnTo>
                    <a:lnTo>
                      <a:pt x="121714" y="28482"/>
                    </a:lnTo>
                    <a:lnTo>
                      <a:pt x="125905" y="58200"/>
                    </a:lnTo>
                    <a:lnTo>
                      <a:pt x="130096" y="60676"/>
                    </a:lnTo>
                    <a:lnTo>
                      <a:pt x="134287" y="76202"/>
                    </a:lnTo>
                    <a:lnTo>
                      <a:pt x="138478" y="21624"/>
                    </a:lnTo>
                    <a:lnTo>
                      <a:pt x="142764" y="71439"/>
                    </a:lnTo>
                    <a:lnTo>
                      <a:pt x="146955" y="68582"/>
                    </a:lnTo>
                    <a:lnTo>
                      <a:pt x="151147" y="20671"/>
                    </a:lnTo>
                    <a:lnTo>
                      <a:pt x="163719" y="74106"/>
                    </a:lnTo>
                    <a:lnTo>
                      <a:pt x="167910" y="66391"/>
                    </a:lnTo>
                    <a:lnTo>
                      <a:pt x="172101" y="45341"/>
                    </a:lnTo>
                    <a:lnTo>
                      <a:pt x="176293" y="76773"/>
                    </a:lnTo>
                    <a:lnTo>
                      <a:pt x="180484" y="75249"/>
                    </a:lnTo>
                    <a:lnTo>
                      <a:pt x="184675" y="47246"/>
                    </a:lnTo>
                    <a:lnTo>
                      <a:pt x="188865" y="70487"/>
                    </a:lnTo>
                    <a:lnTo>
                      <a:pt x="193056" y="46484"/>
                    </a:lnTo>
                    <a:lnTo>
                      <a:pt x="197247" y="101919"/>
                    </a:lnTo>
                    <a:lnTo>
                      <a:pt x="201439" y="57438"/>
                    </a:lnTo>
                    <a:lnTo>
                      <a:pt x="214011" y="88299"/>
                    </a:lnTo>
                    <a:lnTo>
                      <a:pt x="218202" y="78964"/>
                    </a:lnTo>
                    <a:lnTo>
                      <a:pt x="222393" y="79917"/>
                    </a:lnTo>
                    <a:lnTo>
                      <a:pt x="226584" y="73249"/>
                    </a:lnTo>
                    <a:lnTo>
                      <a:pt x="230776" y="47817"/>
                    </a:lnTo>
                    <a:lnTo>
                      <a:pt x="234967" y="81631"/>
                    </a:lnTo>
                    <a:lnTo>
                      <a:pt x="239253" y="145734"/>
                    </a:lnTo>
                    <a:lnTo>
                      <a:pt x="243444" y="54199"/>
                    </a:lnTo>
                    <a:lnTo>
                      <a:pt x="251826" y="79059"/>
                    </a:lnTo>
                    <a:lnTo>
                      <a:pt x="256017" y="41055"/>
                    </a:lnTo>
                    <a:lnTo>
                      <a:pt x="260208" y="102872"/>
                    </a:lnTo>
                    <a:lnTo>
                      <a:pt x="264399" y="86013"/>
                    </a:lnTo>
                    <a:lnTo>
                      <a:pt x="268590" y="73440"/>
                    </a:lnTo>
                    <a:lnTo>
                      <a:pt x="272781" y="88299"/>
                    </a:lnTo>
                    <a:lnTo>
                      <a:pt x="276972" y="72011"/>
                    </a:lnTo>
                    <a:lnTo>
                      <a:pt x="281163" y="113826"/>
                    </a:lnTo>
                    <a:lnTo>
                      <a:pt x="285354" y="73249"/>
                    </a:lnTo>
                    <a:lnTo>
                      <a:pt x="289545" y="89727"/>
                    </a:lnTo>
                    <a:lnTo>
                      <a:pt x="293736" y="69153"/>
                    </a:lnTo>
                    <a:lnTo>
                      <a:pt x="297927" y="65248"/>
                    </a:lnTo>
                    <a:lnTo>
                      <a:pt x="302118" y="86108"/>
                    </a:lnTo>
                    <a:lnTo>
                      <a:pt x="306309" y="49722"/>
                    </a:lnTo>
                    <a:lnTo>
                      <a:pt x="310500" y="118493"/>
                    </a:lnTo>
                    <a:lnTo>
                      <a:pt x="314691" y="83060"/>
                    </a:lnTo>
                    <a:lnTo>
                      <a:pt x="318882" y="94395"/>
                    </a:lnTo>
                    <a:lnTo>
                      <a:pt x="323073" y="81631"/>
                    </a:lnTo>
                    <a:lnTo>
                      <a:pt x="327264" y="107539"/>
                    </a:lnTo>
                    <a:lnTo>
                      <a:pt x="331550" y="54675"/>
                    </a:lnTo>
                    <a:lnTo>
                      <a:pt x="339932" y="112111"/>
                    </a:lnTo>
                    <a:lnTo>
                      <a:pt x="344123" y="109730"/>
                    </a:lnTo>
                    <a:lnTo>
                      <a:pt x="348314" y="75440"/>
                    </a:lnTo>
                    <a:lnTo>
                      <a:pt x="356696" y="123636"/>
                    </a:lnTo>
                    <a:lnTo>
                      <a:pt x="360887" y="117159"/>
                    </a:lnTo>
                    <a:lnTo>
                      <a:pt x="365078" y="110968"/>
                    </a:lnTo>
                    <a:lnTo>
                      <a:pt x="373460" y="98681"/>
                    </a:lnTo>
                    <a:lnTo>
                      <a:pt x="377651" y="117636"/>
                    </a:lnTo>
                    <a:lnTo>
                      <a:pt x="381842" y="143734"/>
                    </a:lnTo>
                    <a:lnTo>
                      <a:pt x="386033" y="110397"/>
                    </a:lnTo>
                    <a:lnTo>
                      <a:pt x="394415" y="155545"/>
                    </a:lnTo>
                    <a:lnTo>
                      <a:pt x="398606" y="102586"/>
                    </a:lnTo>
                    <a:lnTo>
                      <a:pt x="406988" y="143353"/>
                    </a:lnTo>
                    <a:lnTo>
                      <a:pt x="411179" y="133923"/>
                    </a:lnTo>
                    <a:lnTo>
                      <a:pt x="415370" y="132971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D6CE7BF8-8E4F-2F8D-5BF4-3B9DC4D4226F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AFEA40CA-106D-A1F7-FE76-22233F1C135C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3" name="Graphic 92">
            <a:extLst>
              <a:ext uri="{FF2B5EF4-FFF2-40B4-BE49-F238E27FC236}">
                <a16:creationId xmlns:a16="http://schemas.microsoft.com/office/drawing/2014/main" id="{5E702D0A-DC6A-3686-9478-7148BBB4D897}"/>
              </a:ext>
            </a:extLst>
          </p:cNvPr>
          <p:cNvGrpSpPr/>
          <p:nvPr/>
        </p:nvGrpSpPr>
        <p:grpSpPr>
          <a:xfrm>
            <a:off x="3238500" y="-2591678"/>
            <a:ext cx="4953000" cy="7948546"/>
            <a:chOff x="3238500" y="571500"/>
            <a:chExt cx="4953000" cy="3739762"/>
          </a:xfrm>
        </p:grpSpPr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E2462658-60B2-7B90-20E8-CD02C9ED24D9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7D309E2B-2613-C21A-EC0A-7F83926886C3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6" name="Graphic 92">
              <a:extLst>
                <a:ext uri="{FF2B5EF4-FFF2-40B4-BE49-F238E27FC236}">
                  <a16:creationId xmlns:a16="http://schemas.microsoft.com/office/drawing/2014/main" id="{0544A9DF-EE1F-5973-DF3A-6C7972FDF686}"/>
                </a:ext>
              </a:extLst>
            </p:cNvPr>
            <p:cNvGrpSpPr/>
            <p:nvPr/>
          </p:nvGrpSpPr>
          <p:grpSpPr>
            <a:xfrm>
              <a:off x="4000500" y="3929214"/>
              <a:ext cx="4191000" cy="382047"/>
              <a:chOff x="4000500" y="3929214"/>
              <a:chExt cx="4191000" cy="382047"/>
            </a:xfrm>
            <a:noFill/>
          </p:grpSpPr>
          <p:sp>
            <p:nvSpPr>
              <p:cNvPr id="147" name="Freeform 146">
                <a:extLst>
                  <a:ext uri="{FF2B5EF4-FFF2-40B4-BE49-F238E27FC236}">
                    <a16:creationId xmlns:a16="http://schemas.microsoft.com/office/drawing/2014/main" id="{3D472397-4CD5-0698-6ABB-216752794B6E}"/>
                  </a:ext>
                </a:extLst>
              </p:cNvPr>
              <p:cNvSpPr/>
              <p:nvPr/>
            </p:nvSpPr>
            <p:spPr>
              <a:xfrm>
                <a:off x="4000500" y="3929214"/>
                <a:ext cx="4191000" cy="317849"/>
              </a:xfrm>
              <a:custGeom>
                <a:avLst/>
                <a:gdLst>
                  <a:gd name="connsiteX0" fmla="*/ 80 w 4191000"/>
                  <a:gd name="connsiteY0" fmla="*/ 318200 h 317849"/>
                  <a:gd name="connsiteX1" fmla="*/ 2932542 w 4191000"/>
                  <a:gd name="connsiteY1" fmla="*/ 318200 h 317849"/>
                  <a:gd name="connsiteX2" fmla="*/ 2936733 w 4191000"/>
                  <a:gd name="connsiteY2" fmla="*/ 350 h 317849"/>
                  <a:gd name="connsiteX3" fmla="*/ 3352023 w 4191000"/>
                  <a:gd name="connsiteY3" fmla="*/ 350 h 317849"/>
                  <a:gd name="connsiteX4" fmla="*/ 3356214 w 4191000"/>
                  <a:gd name="connsiteY4" fmla="*/ 318200 h 317849"/>
                  <a:gd name="connsiteX5" fmla="*/ 4191080 w 4191000"/>
                  <a:gd name="connsiteY5" fmla="*/ 318200 h 31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000" h="317849">
                    <a:moveTo>
                      <a:pt x="80" y="318200"/>
                    </a:moveTo>
                    <a:lnTo>
                      <a:pt x="2932542" y="318200"/>
                    </a:lnTo>
                    <a:lnTo>
                      <a:pt x="2936733" y="350"/>
                    </a:lnTo>
                    <a:lnTo>
                      <a:pt x="3352023" y="350"/>
                    </a:lnTo>
                    <a:lnTo>
                      <a:pt x="3356214" y="318200"/>
                    </a:lnTo>
                    <a:lnTo>
                      <a:pt x="4191080" y="318200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custDash>
                  <a:ds d="675000" sp="675000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 147">
                <a:extLst>
                  <a:ext uri="{FF2B5EF4-FFF2-40B4-BE49-F238E27FC236}">
                    <a16:creationId xmlns:a16="http://schemas.microsoft.com/office/drawing/2014/main" id="{BFD7BF12-A5F7-1CA1-7C05-08B1A2756C06}"/>
                  </a:ext>
                </a:extLst>
              </p:cNvPr>
              <p:cNvSpPr/>
              <p:nvPr/>
            </p:nvSpPr>
            <p:spPr>
              <a:xfrm>
                <a:off x="4000500" y="3991794"/>
                <a:ext cx="4191000" cy="319468"/>
              </a:xfrm>
              <a:custGeom>
                <a:avLst/>
                <a:gdLst>
                  <a:gd name="connsiteX0" fmla="*/ 80 w 4191000"/>
                  <a:gd name="connsiteY0" fmla="*/ 266003 h 319468"/>
                  <a:gd name="connsiteX1" fmla="*/ 4271 w 4191000"/>
                  <a:gd name="connsiteY1" fmla="*/ 226379 h 319468"/>
                  <a:gd name="connsiteX2" fmla="*/ 8462 w 4191000"/>
                  <a:gd name="connsiteY2" fmla="*/ 293530 h 319468"/>
                  <a:gd name="connsiteX3" fmla="*/ 16844 w 4191000"/>
                  <a:gd name="connsiteY3" fmla="*/ 249143 h 319468"/>
                  <a:gd name="connsiteX4" fmla="*/ 21035 w 4191000"/>
                  <a:gd name="connsiteY4" fmla="*/ 263526 h 319468"/>
                  <a:gd name="connsiteX5" fmla="*/ 25226 w 4191000"/>
                  <a:gd name="connsiteY5" fmla="*/ 237142 h 319468"/>
                  <a:gd name="connsiteX6" fmla="*/ 29417 w 4191000"/>
                  <a:gd name="connsiteY6" fmla="*/ 258478 h 319468"/>
                  <a:gd name="connsiteX7" fmla="*/ 37799 w 4191000"/>
                  <a:gd name="connsiteY7" fmla="*/ 254192 h 319468"/>
                  <a:gd name="connsiteX8" fmla="*/ 41990 w 4191000"/>
                  <a:gd name="connsiteY8" fmla="*/ 262859 h 319468"/>
                  <a:gd name="connsiteX9" fmla="*/ 46181 w 4191000"/>
                  <a:gd name="connsiteY9" fmla="*/ 247048 h 319468"/>
                  <a:gd name="connsiteX10" fmla="*/ 50467 w 4191000"/>
                  <a:gd name="connsiteY10" fmla="*/ 267908 h 319468"/>
                  <a:gd name="connsiteX11" fmla="*/ 54658 w 4191000"/>
                  <a:gd name="connsiteY11" fmla="*/ 268765 h 319468"/>
                  <a:gd name="connsiteX12" fmla="*/ 58849 w 4191000"/>
                  <a:gd name="connsiteY12" fmla="*/ 262288 h 319468"/>
                  <a:gd name="connsiteX13" fmla="*/ 63040 w 4191000"/>
                  <a:gd name="connsiteY13" fmla="*/ 287339 h 319468"/>
                  <a:gd name="connsiteX14" fmla="*/ 67231 w 4191000"/>
                  <a:gd name="connsiteY14" fmla="*/ 256954 h 319468"/>
                  <a:gd name="connsiteX15" fmla="*/ 71422 w 4191000"/>
                  <a:gd name="connsiteY15" fmla="*/ 233141 h 319468"/>
                  <a:gd name="connsiteX16" fmla="*/ 75613 w 4191000"/>
                  <a:gd name="connsiteY16" fmla="*/ 270479 h 319468"/>
                  <a:gd name="connsiteX17" fmla="*/ 79804 w 4191000"/>
                  <a:gd name="connsiteY17" fmla="*/ 246191 h 319468"/>
                  <a:gd name="connsiteX18" fmla="*/ 83995 w 4191000"/>
                  <a:gd name="connsiteY18" fmla="*/ 268289 h 319468"/>
                  <a:gd name="connsiteX19" fmla="*/ 92377 w 4191000"/>
                  <a:gd name="connsiteY19" fmla="*/ 271146 h 319468"/>
                  <a:gd name="connsiteX20" fmla="*/ 96568 w 4191000"/>
                  <a:gd name="connsiteY20" fmla="*/ 259526 h 319468"/>
                  <a:gd name="connsiteX21" fmla="*/ 100759 w 4191000"/>
                  <a:gd name="connsiteY21" fmla="*/ 229903 h 319468"/>
                  <a:gd name="connsiteX22" fmla="*/ 104950 w 4191000"/>
                  <a:gd name="connsiteY22" fmla="*/ 258478 h 319468"/>
                  <a:gd name="connsiteX23" fmla="*/ 109141 w 4191000"/>
                  <a:gd name="connsiteY23" fmla="*/ 289815 h 319468"/>
                  <a:gd name="connsiteX24" fmla="*/ 113332 w 4191000"/>
                  <a:gd name="connsiteY24" fmla="*/ 241047 h 319468"/>
                  <a:gd name="connsiteX25" fmla="*/ 117523 w 4191000"/>
                  <a:gd name="connsiteY25" fmla="*/ 292482 h 319468"/>
                  <a:gd name="connsiteX26" fmla="*/ 121714 w 4191000"/>
                  <a:gd name="connsiteY26" fmla="*/ 236285 h 319468"/>
                  <a:gd name="connsiteX27" fmla="*/ 130096 w 4191000"/>
                  <a:gd name="connsiteY27" fmla="*/ 282767 h 319468"/>
                  <a:gd name="connsiteX28" fmla="*/ 134287 w 4191000"/>
                  <a:gd name="connsiteY28" fmla="*/ 231141 h 319468"/>
                  <a:gd name="connsiteX29" fmla="*/ 138478 w 4191000"/>
                  <a:gd name="connsiteY29" fmla="*/ 226188 h 319468"/>
                  <a:gd name="connsiteX30" fmla="*/ 142669 w 4191000"/>
                  <a:gd name="connsiteY30" fmla="*/ 286386 h 319468"/>
                  <a:gd name="connsiteX31" fmla="*/ 155338 w 4191000"/>
                  <a:gd name="connsiteY31" fmla="*/ 262955 h 319468"/>
                  <a:gd name="connsiteX32" fmla="*/ 159529 w 4191000"/>
                  <a:gd name="connsiteY32" fmla="*/ 262383 h 319468"/>
                  <a:gd name="connsiteX33" fmla="*/ 163720 w 4191000"/>
                  <a:gd name="connsiteY33" fmla="*/ 250858 h 319468"/>
                  <a:gd name="connsiteX34" fmla="*/ 167911 w 4191000"/>
                  <a:gd name="connsiteY34" fmla="*/ 269241 h 319468"/>
                  <a:gd name="connsiteX35" fmla="*/ 172102 w 4191000"/>
                  <a:gd name="connsiteY35" fmla="*/ 225331 h 319468"/>
                  <a:gd name="connsiteX36" fmla="*/ 176293 w 4191000"/>
                  <a:gd name="connsiteY36" fmla="*/ 254477 h 319468"/>
                  <a:gd name="connsiteX37" fmla="*/ 180484 w 4191000"/>
                  <a:gd name="connsiteY37" fmla="*/ 251620 h 319468"/>
                  <a:gd name="connsiteX38" fmla="*/ 184674 w 4191000"/>
                  <a:gd name="connsiteY38" fmla="*/ 293720 h 319468"/>
                  <a:gd name="connsiteX39" fmla="*/ 188866 w 4191000"/>
                  <a:gd name="connsiteY39" fmla="*/ 253525 h 319468"/>
                  <a:gd name="connsiteX40" fmla="*/ 193057 w 4191000"/>
                  <a:gd name="connsiteY40" fmla="*/ 233808 h 319468"/>
                  <a:gd name="connsiteX41" fmla="*/ 197248 w 4191000"/>
                  <a:gd name="connsiteY41" fmla="*/ 241047 h 319468"/>
                  <a:gd name="connsiteX42" fmla="*/ 201439 w 4191000"/>
                  <a:gd name="connsiteY42" fmla="*/ 276194 h 319468"/>
                  <a:gd name="connsiteX43" fmla="*/ 205630 w 4191000"/>
                  <a:gd name="connsiteY43" fmla="*/ 248667 h 319468"/>
                  <a:gd name="connsiteX44" fmla="*/ 209821 w 4191000"/>
                  <a:gd name="connsiteY44" fmla="*/ 266669 h 319468"/>
                  <a:gd name="connsiteX45" fmla="*/ 214011 w 4191000"/>
                  <a:gd name="connsiteY45" fmla="*/ 251810 h 319468"/>
                  <a:gd name="connsiteX46" fmla="*/ 218203 w 4191000"/>
                  <a:gd name="connsiteY46" fmla="*/ 243047 h 319468"/>
                  <a:gd name="connsiteX47" fmla="*/ 222394 w 4191000"/>
                  <a:gd name="connsiteY47" fmla="*/ 266193 h 319468"/>
                  <a:gd name="connsiteX48" fmla="*/ 226585 w 4191000"/>
                  <a:gd name="connsiteY48" fmla="*/ 259716 h 319468"/>
                  <a:gd name="connsiteX49" fmla="*/ 230776 w 4191000"/>
                  <a:gd name="connsiteY49" fmla="*/ 222283 h 319468"/>
                  <a:gd name="connsiteX50" fmla="*/ 234967 w 4191000"/>
                  <a:gd name="connsiteY50" fmla="*/ 298102 h 319468"/>
                  <a:gd name="connsiteX51" fmla="*/ 239253 w 4191000"/>
                  <a:gd name="connsiteY51" fmla="*/ 239428 h 319468"/>
                  <a:gd name="connsiteX52" fmla="*/ 243444 w 4191000"/>
                  <a:gd name="connsiteY52" fmla="*/ 251239 h 319468"/>
                  <a:gd name="connsiteX53" fmla="*/ 247635 w 4191000"/>
                  <a:gd name="connsiteY53" fmla="*/ 292196 h 319468"/>
                  <a:gd name="connsiteX54" fmla="*/ 256017 w 4191000"/>
                  <a:gd name="connsiteY54" fmla="*/ 219616 h 319468"/>
                  <a:gd name="connsiteX55" fmla="*/ 260208 w 4191000"/>
                  <a:gd name="connsiteY55" fmla="*/ 280195 h 319468"/>
                  <a:gd name="connsiteX56" fmla="*/ 264399 w 4191000"/>
                  <a:gd name="connsiteY56" fmla="*/ 245143 h 319468"/>
                  <a:gd name="connsiteX57" fmla="*/ 268590 w 4191000"/>
                  <a:gd name="connsiteY57" fmla="*/ 306484 h 319468"/>
                  <a:gd name="connsiteX58" fmla="*/ 276972 w 4191000"/>
                  <a:gd name="connsiteY58" fmla="*/ 230284 h 319468"/>
                  <a:gd name="connsiteX59" fmla="*/ 281163 w 4191000"/>
                  <a:gd name="connsiteY59" fmla="*/ 271146 h 319468"/>
                  <a:gd name="connsiteX60" fmla="*/ 285354 w 4191000"/>
                  <a:gd name="connsiteY60" fmla="*/ 253430 h 319468"/>
                  <a:gd name="connsiteX61" fmla="*/ 289545 w 4191000"/>
                  <a:gd name="connsiteY61" fmla="*/ 275242 h 319468"/>
                  <a:gd name="connsiteX62" fmla="*/ 293736 w 4191000"/>
                  <a:gd name="connsiteY62" fmla="*/ 260383 h 319468"/>
                  <a:gd name="connsiteX63" fmla="*/ 297927 w 4191000"/>
                  <a:gd name="connsiteY63" fmla="*/ 298959 h 319468"/>
                  <a:gd name="connsiteX64" fmla="*/ 302118 w 4191000"/>
                  <a:gd name="connsiteY64" fmla="*/ 225331 h 319468"/>
                  <a:gd name="connsiteX65" fmla="*/ 306309 w 4191000"/>
                  <a:gd name="connsiteY65" fmla="*/ 259526 h 319468"/>
                  <a:gd name="connsiteX66" fmla="*/ 310500 w 4191000"/>
                  <a:gd name="connsiteY66" fmla="*/ 218759 h 319468"/>
                  <a:gd name="connsiteX67" fmla="*/ 318882 w 4191000"/>
                  <a:gd name="connsiteY67" fmla="*/ 272384 h 319468"/>
                  <a:gd name="connsiteX68" fmla="*/ 323073 w 4191000"/>
                  <a:gd name="connsiteY68" fmla="*/ 252382 h 319468"/>
                  <a:gd name="connsiteX69" fmla="*/ 327264 w 4191000"/>
                  <a:gd name="connsiteY69" fmla="*/ 222473 h 319468"/>
                  <a:gd name="connsiteX70" fmla="*/ 331455 w 4191000"/>
                  <a:gd name="connsiteY70" fmla="*/ 245143 h 319468"/>
                  <a:gd name="connsiteX71" fmla="*/ 335741 w 4191000"/>
                  <a:gd name="connsiteY71" fmla="*/ 305055 h 319468"/>
                  <a:gd name="connsiteX72" fmla="*/ 339932 w 4191000"/>
                  <a:gd name="connsiteY72" fmla="*/ 254382 h 319468"/>
                  <a:gd name="connsiteX73" fmla="*/ 344123 w 4191000"/>
                  <a:gd name="connsiteY73" fmla="*/ 282481 h 319468"/>
                  <a:gd name="connsiteX74" fmla="*/ 348314 w 4191000"/>
                  <a:gd name="connsiteY74" fmla="*/ 263621 h 319468"/>
                  <a:gd name="connsiteX75" fmla="*/ 352505 w 4191000"/>
                  <a:gd name="connsiteY75" fmla="*/ 250286 h 319468"/>
                  <a:gd name="connsiteX76" fmla="*/ 356696 w 4191000"/>
                  <a:gd name="connsiteY76" fmla="*/ 282386 h 319468"/>
                  <a:gd name="connsiteX77" fmla="*/ 360887 w 4191000"/>
                  <a:gd name="connsiteY77" fmla="*/ 264574 h 319468"/>
                  <a:gd name="connsiteX78" fmla="*/ 365078 w 4191000"/>
                  <a:gd name="connsiteY78" fmla="*/ 245714 h 319468"/>
                  <a:gd name="connsiteX79" fmla="*/ 369269 w 4191000"/>
                  <a:gd name="connsiteY79" fmla="*/ 258287 h 319468"/>
                  <a:gd name="connsiteX80" fmla="*/ 373460 w 4191000"/>
                  <a:gd name="connsiteY80" fmla="*/ 233999 h 319468"/>
                  <a:gd name="connsiteX81" fmla="*/ 377651 w 4191000"/>
                  <a:gd name="connsiteY81" fmla="*/ 294292 h 319468"/>
                  <a:gd name="connsiteX82" fmla="*/ 381842 w 4191000"/>
                  <a:gd name="connsiteY82" fmla="*/ 264764 h 319468"/>
                  <a:gd name="connsiteX83" fmla="*/ 386033 w 4191000"/>
                  <a:gd name="connsiteY83" fmla="*/ 261050 h 319468"/>
                  <a:gd name="connsiteX84" fmla="*/ 394415 w 4191000"/>
                  <a:gd name="connsiteY84" fmla="*/ 271908 h 319468"/>
                  <a:gd name="connsiteX85" fmla="*/ 398606 w 4191000"/>
                  <a:gd name="connsiteY85" fmla="*/ 256954 h 319468"/>
                  <a:gd name="connsiteX86" fmla="*/ 402797 w 4191000"/>
                  <a:gd name="connsiteY86" fmla="*/ 245524 h 319468"/>
                  <a:gd name="connsiteX87" fmla="*/ 406988 w 4191000"/>
                  <a:gd name="connsiteY87" fmla="*/ 286862 h 319468"/>
                  <a:gd name="connsiteX88" fmla="*/ 411179 w 4191000"/>
                  <a:gd name="connsiteY88" fmla="*/ 249143 h 319468"/>
                  <a:gd name="connsiteX89" fmla="*/ 415370 w 4191000"/>
                  <a:gd name="connsiteY89" fmla="*/ 256954 h 319468"/>
                  <a:gd name="connsiteX90" fmla="*/ 419561 w 4191000"/>
                  <a:gd name="connsiteY90" fmla="*/ 238666 h 319468"/>
                  <a:gd name="connsiteX91" fmla="*/ 423752 w 4191000"/>
                  <a:gd name="connsiteY91" fmla="*/ 272480 h 319468"/>
                  <a:gd name="connsiteX92" fmla="*/ 427943 w 4191000"/>
                  <a:gd name="connsiteY92" fmla="*/ 212472 h 319468"/>
                  <a:gd name="connsiteX93" fmla="*/ 436420 w 4191000"/>
                  <a:gd name="connsiteY93" fmla="*/ 265907 h 319468"/>
                  <a:gd name="connsiteX94" fmla="*/ 440611 w 4191000"/>
                  <a:gd name="connsiteY94" fmla="*/ 220759 h 319468"/>
                  <a:gd name="connsiteX95" fmla="*/ 444802 w 4191000"/>
                  <a:gd name="connsiteY95" fmla="*/ 256859 h 319468"/>
                  <a:gd name="connsiteX96" fmla="*/ 448993 w 4191000"/>
                  <a:gd name="connsiteY96" fmla="*/ 223235 h 319468"/>
                  <a:gd name="connsiteX97" fmla="*/ 457375 w 4191000"/>
                  <a:gd name="connsiteY97" fmla="*/ 279242 h 319468"/>
                  <a:gd name="connsiteX98" fmla="*/ 461566 w 4191000"/>
                  <a:gd name="connsiteY98" fmla="*/ 256001 h 319468"/>
                  <a:gd name="connsiteX99" fmla="*/ 465757 w 4191000"/>
                  <a:gd name="connsiteY99" fmla="*/ 288482 h 319468"/>
                  <a:gd name="connsiteX100" fmla="*/ 469948 w 4191000"/>
                  <a:gd name="connsiteY100" fmla="*/ 249334 h 319468"/>
                  <a:gd name="connsiteX101" fmla="*/ 474139 w 4191000"/>
                  <a:gd name="connsiteY101" fmla="*/ 297721 h 319468"/>
                  <a:gd name="connsiteX102" fmla="*/ 478330 w 4191000"/>
                  <a:gd name="connsiteY102" fmla="*/ 226760 h 319468"/>
                  <a:gd name="connsiteX103" fmla="*/ 482521 w 4191000"/>
                  <a:gd name="connsiteY103" fmla="*/ 233332 h 319468"/>
                  <a:gd name="connsiteX104" fmla="*/ 486712 w 4191000"/>
                  <a:gd name="connsiteY104" fmla="*/ 216282 h 319468"/>
                  <a:gd name="connsiteX105" fmla="*/ 490903 w 4191000"/>
                  <a:gd name="connsiteY105" fmla="*/ 225712 h 319468"/>
                  <a:gd name="connsiteX106" fmla="*/ 495094 w 4191000"/>
                  <a:gd name="connsiteY106" fmla="*/ 222283 h 319468"/>
                  <a:gd name="connsiteX107" fmla="*/ 499285 w 4191000"/>
                  <a:gd name="connsiteY107" fmla="*/ 254573 h 319468"/>
                  <a:gd name="connsiteX108" fmla="*/ 503476 w 4191000"/>
                  <a:gd name="connsiteY108" fmla="*/ 235237 h 319468"/>
                  <a:gd name="connsiteX109" fmla="*/ 507667 w 4191000"/>
                  <a:gd name="connsiteY109" fmla="*/ 271432 h 319468"/>
                  <a:gd name="connsiteX110" fmla="*/ 511858 w 4191000"/>
                  <a:gd name="connsiteY110" fmla="*/ 270670 h 319468"/>
                  <a:gd name="connsiteX111" fmla="*/ 516049 w 4191000"/>
                  <a:gd name="connsiteY111" fmla="*/ 230951 h 319468"/>
                  <a:gd name="connsiteX112" fmla="*/ 524527 w 4191000"/>
                  <a:gd name="connsiteY112" fmla="*/ 259430 h 319468"/>
                  <a:gd name="connsiteX113" fmla="*/ 528718 w 4191000"/>
                  <a:gd name="connsiteY113" fmla="*/ 217044 h 319468"/>
                  <a:gd name="connsiteX114" fmla="*/ 532909 w 4191000"/>
                  <a:gd name="connsiteY114" fmla="*/ 274670 h 319468"/>
                  <a:gd name="connsiteX115" fmla="*/ 537100 w 4191000"/>
                  <a:gd name="connsiteY115" fmla="*/ 270003 h 319468"/>
                  <a:gd name="connsiteX116" fmla="*/ 541291 w 4191000"/>
                  <a:gd name="connsiteY116" fmla="*/ 282671 h 319468"/>
                  <a:gd name="connsiteX117" fmla="*/ 545482 w 4191000"/>
                  <a:gd name="connsiteY117" fmla="*/ 203423 h 319468"/>
                  <a:gd name="connsiteX118" fmla="*/ 549673 w 4191000"/>
                  <a:gd name="connsiteY118" fmla="*/ 216092 h 319468"/>
                  <a:gd name="connsiteX119" fmla="*/ 553864 w 4191000"/>
                  <a:gd name="connsiteY119" fmla="*/ 262955 h 319468"/>
                  <a:gd name="connsiteX120" fmla="*/ 558055 w 4191000"/>
                  <a:gd name="connsiteY120" fmla="*/ 266003 h 319468"/>
                  <a:gd name="connsiteX121" fmla="*/ 562246 w 4191000"/>
                  <a:gd name="connsiteY121" fmla="*/ 216377 h 319468"/>
                  <a:gd name="connsiteX122" fmla="*/ 570628 w 4191000"/>
                  <a:gd name="connsiteY122" fmla="*/ 271527 h 319468"/>
                  <a:gd name="connsiteX123" fmla="*/ 574819 w 4191000"/>
                  <a:gd name="connsiteY123" fmla="*/ 235523 h 319468"/>
                  <a:gd name="connsiteX124" fmla="*/ 587392 w 4191000"/>
                  <a:gd name="connsiteY124" fmla="*/ 241619 h 319468"/>
                  <a:gd name="connsiteX125" fmla="*/ 591583 w 4191000"/>
                  <a:gd name="connsiteY125" fmla="*/ 276194 h 319468"/>
                  <a:gd name="connsiteX126" fmla="*/ 595774 w 4191000"/>
                  <a:gd name="connsiteY126" fmla="*/ 229998 h 319468"/>
                  <a:gd name="connsiteX127" fmla="*/ 599965 w 4191000"/>
                  <a:gd name="connsiteY127" fmla="*/ 269908 h 319468"/>
                  <a:gd name="connsiteX128" fmla="*/ 604156 w 4191000"/>
                  <a:gd name="connsiteY128" fmla="*/ 263621 h 319468"/>
                  <a:gd name="connsiteX129" fmla="*/ 608347 w 4191000"/>
                  <a:gd name="connsiteY129" fmla="*/ 283529 h 319468"/>
                  <a:gd name="connsiteX130" fmla="*/ 612538 w 4191000"/>
                  <a:gd name="connsiteY130" fmla="*/ 290006 h 319468"/>
                  <a:gd name="connsiteX131" fmla="*/ 616729 w 4191000"/>
                  <a:gd name="connsiteY131" fmla="*/ 246191 h 319468"/>
                  <a:gd name="connsiteX132" fmla="*/ 621015 w 4191000"/>
                  <a:gd name="connsiteY132" fmla="*/ 224188 h 319468"/>
                  <a:gd name="connsiteX133" fmla="*/ 625206 w 4191000"/>
                  <a:gd name="connsiteY133" fmla="*/ 262288 h 319468"/>
                  <a:gd name="connsiteX134" fmla="*/ 633588 w 4191000"/>
                  <a:gd name="connsiteY134" fmla="*/ 278004 h 319468"/>
                  <a:gd name="connsiteX135" fmla="*/ 637779 w 4191000"/>
                  <a:gd name="connsiteY135" fmla="*/ 243428 h 319468"/>
                  <a:gd name="connsiteX136" fmla="*/ 641970 w 4191000"/>
                  <a:gd name="connsiteY136" fmla="*/ 319819 h 319468"/>
                  <a:gd name="connsiteX137" fmla="*/ 646161 w 4191000"/>
                  <a:gd name="connsiteY137" fmla="*/ 298959 h 319468"/>
                  <a:gd name="connsiteX138" fmla="*/ 650352 w 4191000"/>
                  <a:gd name="connsiteY138" fmla="*/ 261145 h 319468"/>
                  <a:gd name="connsiteX139" fmla="*/ 654543 w 4191000"/>
                  <a:gd name="connsiteY139" fmla="*/ 275432 h 319468"/>
                  <a:gd name="connsiteX140" fmla="*/ 658734 w 4191000"/>
                  <a:gd name="connsiteY140" fmla="*/ 259526 h 319468"/>
                  <a:gd name="connsiteX141" fmla="*/ 671307 w 4191000"/>
                  <a:gd name="connsiteY141" fmla="*/ 223045 h 319468"/>
                  <a:gd name="connsiteX142" fmla="*/ 675498 w 4191000"/>
                  <a:gd name="connsiteY142" fmla="*/ 236475 h 319468"/>
                  <a:gd name="connsiteX143" fmla="*/ 679689 w 4191000"/>
                  <a:gd name="connsiteY143" fmla="*/ 249143 h 319468"/>
                  <a:gd name="connsiteX144" fmla="*/ 683880 w 4191000"/>
                  <a:gd name="connsiteY144" fmla="*/ 227998 h 319468"/>
                  <a:gd name="connsiteX145" fmla="*/ 688071 w 4191000"/>
                  <a:gd name="connsiteY145" fmla="*/ 268574 h 319468"/>
                  <a:gd name="connsiteX146" fmla="*/ 692262 w 4191000"/>
                  <a:gd name="connsiteY146" fmla="*/ 241904 h 319468"/>
                  <a:gd name="connsiteX147" fmla="*/ 696453 w 4191000"/>
                  <a:gd name="connsiteY147" fmla="*/ 273813 h 319468"/>
                  <a:gd name="connsiteX148" fmla="*/ 700644 w 4191000"/>
                  <a:gd name="connsiteY148" fmla="*/ 244190 h 319468"/>
                  <a:gd name="connsiteX149" fmla="*/ 704835 w 4191000"/>
                  <a:gd name="connsiteY149" fmla="*/ 267908 h 319468"/>
                  <a:gd name="connsiteX150" fmla="*/ 709026 w 4191000"/>
                  <a:gd name="connsiteY150" fmla="*/ 258192 h 319468"/>
                  <a:gd name="connsiteX151" fmla="*/ 713217 w 4191000"/>
                  <a:gd name="connsiteY151" fmla="*/ 273527 h 319468"/>
                  <a:gd name="connsiteX152" fmla="*/ 717503 w 4191000"/>
                  <a:gd name="connsiteY152" fmla="*/ 243524 h 319468"/>
                  <a:gd name="connsiteX153" fmla="*/ 721694 w 4191000"/>
                  <a:gd name="connsiteY153" fmla="*/ 244286 h 319468"/>
                  <a:gd name="connsiteX154" fmla="*/ 725885 w 4191000"/>
                  <a:gd name="connsiteY154" fmla="*/ 264193 h 319468"/>
                  <a:gd name="connsiteX155" fmla="*/ 730076 w 4191000"/>
                  <a:gd name="connsiteY155" fmla="*/ 223807 h 319468"/>
                  <a:gd name="connsiteX156" fmla="*/ 734267 w 4191000"/>
                  <a:gd name="connsiteY156" fmla="*/ 253049 h 319468"/>
                  <a:gd name="connsiteX157" fmla="*/ 738458 w 4191000"/>
                  <a:gd name="connsiteY157" fmla="*/ 295340 h 319468"/>
                  <a:gd name="connsiteX158" fmla="*/ 742649 w 4191000"/>
                  <a:gd name="connsiteY158" fmla="*/ 271813 h 319468"/>
                  <a:gd name="connsiteX159" fmla="*/ 746840 w 4191000"/>
                  <a:gd name="connsiteY159" fmla="*/ 254192 h 319468"/>
                  <a:gd name="connsiteX160" fmla="*/ 751031 w 4191000"/>
                  <a:gd name="connsiteY160" fmla="*/ 218282 h 319468"/>
                  <a:gd name="connsiteX161" fmla="*/ 755222 w 4191000"/>
                  <a:gd name="connsiteY161" fmla="*/ 256478 h 319468"/>
                  <a:gd name="connsiteX162" fmla="*/ 759413 w 4191000"/>
                  <a:gd name="connsiteY162" fmla="*/ 232856 h 319468"/>
                  <a:gd name="connsiteX163" fmla="*/ 763604 w 4191000"/>
                  <a:gd name="connsiteY163" fmla="*/ 242285 h 319468"/>
                  <a:gd name="connsiteX164" fmla="*/ 767795 w 4191000"/>
                  <a:gd name="connsiteY164" fmla="*/ 254287 h 319468"/>
                  <a:gd name="connsiteX165" fmla="*/ 771986 w 4191000"/>
                  <a:gd name="connsiteY165" fmla="*/ 226950 h 319468"/>
                  <a:gd name="connsiteX166" fmla="*/ 776177 w 4191000"/>
                  <a:gd name="connsiteY166" fmla="*/ 265431 h 319468"/>
                  <a:gd name="connsiteX167" fmla="*/ 780368 w 4191000"/>
                  <a:gd name="connsiteY167" fmla="*/ 279909 h 319468"/>
                  <a:gd name="connsiteX168" fmla="*/ 784559 w 4191000"/>
                  <a:gd name="connsiteY168" fmla="*/ 268384 h 319468"/>
                  <a:gd name="connsiteX169" fmla="*/ 788750 w 4191000"/>
                  <a:gd name="connsiteY169" fmla="*/ 252668 h 319468"/>
                  <a:gd name="connsiteX170" fmla="*/ 792941 w 4191000"/>
                  <a:gd name="connsiteY170" fmla="*/ 278957 h 319468"/>
                  <a:gd name="connsiteX171" fmla="*/ 801323 w 4191000"/>
                  <a:gd name="connsiteY171" fmla="*/ 234761 h 319468"/>
                  <a:gd name="connsiteX172" fmla="*/ 805514 w 4191000"/>
                  <a:gd name="connsiteY172" fmla="*/ 239999 h 319468"/>
                  <a:gd name="connsiteX173" fmla="*/ 809800 w 4191000"/>
                  <a:gd name="connsiteY173" fmla="*/ 246191 h 319468"/>
                  <a:gd name="connsiteX174" fmla="*/ 813991 w 4191000"/>
                  <a:gd name="connsiteY174" fmla="*/ 237809 h 319468"/>
                  <a:gd name="connsiteX175" fmla="*/ 818182 w 4191000"/>
                  <a:gd name="connsiteY175" fmla="*/ 241809 h 319468"/>
                  <a:gd name="connsiteX176" fmla="*/ 822373 w 4191000"/>
                  <a:gd name="connsiteY176" fmla="*/ 257144 h 319468"/>
                  <a:gd name="connsiteX177" fmla="*/ 830755 w 4191000"/>
                  <a:gd name="connsiteY177" fmla="*/ 270765 h 319468"/>
                  <a:gd name="connsiteX178" fmla="*/ 834946 w 4191000"/>
                  <a:gd name="connsiteY178" fmla="*/ 241904 h 319468"/>
                  <a:gd name="connsiteX179" fmla="*/ 839137 w 4191000"/>
                  <a:gd name="connsiteY179" fmla="*/ 244000 h 319468"/>
                  <a:gd name="connsiteX180" fmla="*/ 843328 w 4191000"/>
                  <a:gd name="connsiteY180" fmla="*/ 221330 h 319468"/>
                  <a:gd name="connsiteX181" fmla="*/ 851710 w 4191000"/>
                  <a:gd name="connsiteY181" fmla="*/ 266098 h 319468"/>
                  <a:gd name="connsiteX182" fmla="*/ 855901 w 4191000"/>
                  <a:gd name="connsiteY182" fmla="*/ 244952 h 319468"/>
                  <a:gd name="connsiteX183" fmla="*/ 860092 w 4191000"/>
                  <a:gd name="connsiteY183" fmla="*/ 279433 h 319468"/>
                  <a:gd name="connsiteX184" fmla="*/ 864283 w 4191000"/>
                  <a:gd name="connsiteY184" fmla="*/ 246095 h 319468"/>
                  <a:gd name="connsiteX185" fmla="*/ 868474 w 4191000"/>
                  <a:gd name="connsiteY185" fmla="*/ 228093 h 319468"/>
                  <a:gd name="connsiteX186" fmla="*/ 872665 w 4191000"/>
                  <a:gd name="connsiteY186" fmla="*/ 240285 h 319468"/>
                  <a:gd name="connsiteX187" fmla="*/ 876856 w 4191000"/>
                  <a:gd name="connsiteY187" fmla="*/ 260954 h 319468"/>
                  <a:gd name="connsiteX188" fmla="*/ 881047 w 4191000"/>
                  <a:gd name="connsiteY188" fmla="*/ 220473 h 319468"/>
                  <a:gd name="connsiteX189" fmla="*/ 885238 w 4191000"/>
                  <a:gd name="connsiteY189" fmla="*/ 259811 h 319468"/>
                  <a:gd name="connsiteX190" fmla="*/ 893620 w 4191000"/>
                  <a:gd name="connsiteY190" fmla="*/ 229617 h 319468"/>
                  <a:gd name="connsiteX191" fmla="*/ 897811 w 4191000"/>
                  <a:gd name="connsiteY191" fmla="*/ 249715 h 319468"/>
                  <a:gd name="connsiteX192" fmla="*/ 906289 w 4191000"/>
                  <a:gd name="connsiteY192" fmla="*/ 303341 h 319468"/>
                  <a:gd name="connsiteX193" fmla="*/ 910480 w 4191000"/>
                  <a:gd name="connsiteY193" fmla="*/ 223426 h 319468"/>
                  <a:gd name="connsiteX194" fmla="*/ 914670 w 4191000"/>
                  <a:gd name="connsiteY194" fmla="*/ 273527 h 319468"/>
                  <a:gd name="connsiteX195" fmla="*/ 918862 w 4191000"/>
                  <a:gd name="connsiteY195" fmla="*/ 269717 h 319468"/>
                  <a:gd name="connsiteX196" fmla="*/ 923053 w 4191000"/>
                  <a:gd name="connsiteY196" fmla="*/ 225902 h 319468"/>
                  <a:gd name="connsiteX197" fmla="*/ 927243 w 4191000"/>
                  <a:gd name="connsiteY197" fmla="*/ 206090 h 319468"/>
                  <a:gd name="connsiteX198" fmla="*/ 931435 w 4191000"/>
                  <a:gd name="connsiteY198" fmla="*/ 244667 h 319468"/>
                  <a:gd name="connsiteX199" fmla="*/ 939817 w 4191000"/>
                  <a:gd name="connsiteY199" fmla="*/ 254954 h 319468"/>
                  <a:gd name="connsiteX200" fmla="*/ 944008 w 4191000"/>
                  <a:gd name="connsiteY200" fmla="*/ 244476 h 319468"/>
                  <a:gd name="connsiteX201" fmla="*/ 956581 w 4191000"/>
                  <a:gd name="connsiteY201" fmla="*/ 273527 h 319468"/>
                  <a:gd name="connsiteX202" fmla="*/ 960772 w 4191000"/>
                  <a:gd name="connsiteY202" fmla="*/ 271241 h 319468"/>
                  <a:gd name="connsiteX203" fmla="*/ 964963 w 4191000"/>
                  <a:gd name="connsiteY203" fmla="*/ 250382 h 319468"/>
                  <a:gd name="connsiteX204" fmla="*/ 969154 w 4191000"/>
                  <a:gd name="connsiteY204" fmla="*/ 256001 h 319468"/>
                  <a:gd name="connsiteX205" fmla="*/ 973345 w 4191000"/>
                  <a:gd name="connsiteY205" fmla="*/ 293435 h 319468"/>
                  <a:gd name="connsiteX206" fmla="*/ 981727 w 4191000"/>
                  <a:gd name="connsiteY206" fmla="*/ 225998 h 319468"/>
                  <a:gd name="connsiteX207" fmla="*/ 985918 w 4191000"/>
                  <a:gd name="connsiteY207" fmla="*/ 232284 h 319468"/>
                  <a:gd name="connsiteX208" fmla="*/ 994300 w 4191000"/>
                  <a:gd name="connsiteY208" fmla="*/ 273813 h 319468"/>
                  <a:gd name="connsiteX209" fmla="*/ 998491 w 4191000"/>
                  <a:gd name="connsiteY209" fmla="*/ 243238 h 319468"/>
                  <a:gd name="connsiteX210" fmla="*/ 1006968 w 4191000"/>
                  <a:gd name="connsiteY210" fmla="*/ 256668 h 319468"/>
                  <a:gd name="connsiteX211" fmla="*/ 1011159 w 4191000"/>
                  <a:gd name="connsiteY211" fmla="*/ 233618 h 319468"/>
                  <a:gd name="connsiteX212" fmla="*/ 1015350 w 4191000"/>
                  <a:gd name="connsiteY212" fmla="*/ 272194 h 319468"/>
                  <a:gd name="connsiteX213" fmla="*/ 1019541 w 4191000"/>
                  <a:gd name="connsiteY213" fmla="*/ 224093 h 319468"/>
                  <a:gd name="connsiteX214" fmla="*/ 1023732 w 4191000"/>
                  <a:gd name="connsiteY214" fmla="*/ 248286 h 319468"/>
                  <a:gd name="connsiteX215" fmla="*/ 1027923 w 4191000"/>
                  <a:gd name="connsiteY215" fmla="*/ 218663 h 319468"/>
                  <a:gd name="connsiteX216" fmla="*/ 1032114 w 4191000"/>
                  <a:gd name="connsiteY216" fmla="*/ 218092 h 319468"/>
                  <a:gd name="connsiteX217" fmla="*/ 1036305 w 4191000"/>
                  <a:gd name="connsiteY217" fmla="*/ 233427 h 319468"/>
                  <a:gd name="connsiteX218" fmla="*/ 1040496 w 4191000"/>
                  <a:gd name="connsiteY218" fmla="*/ 241619 h 319468"/>
                  <a:gd name="connsiteX219" fmla="*/ 1044687 w 4191000"/>
                  <a:gd name="connsiteY219" fmla="*/ 187802 h 319468"/>
                  <a:gd name="connsiteX220" fmla="*/ 1048878 w 4191000"/>
                  <a:gd name="connsiteY220" fmla="*/ 267050 h 319468"/>
                  <a:gd name="connsiteX221" fmla="*/ 1053069 w 4191000"/>
                  <a:gd name="connsiteY221" fmla="*/ 256763 h 319468"/>
                  <a:gd name="connsiteX222" fmla="*/ 1057260 w 4191000"/>
                  <a:gd name="connsiteY222" fmla="*/ 255811 h 319468"/>
                  <a:gd name="connsiteX223" fmla="*/ 1061451 w 4191000"/>
                  <a:gd name="connsiteY223" fmla="*/ 262383 h 319468"/>
                  <a:gd name="connsiteX224" fmla="*/ 1065642 w 4191000"/>
                  <a:gd name="connsiteY224" fmla="*/ 236189 h 319468"/>
                  <a:gd name="connsiteX225" fmla="*/ 1074024 w 4191000"/>
                  <a:gd name="connsiteY225" fmla="*/ 282290 h 319468"/>
                  <a:gd name="connsiteX226" fmla="*/ 1078215 w 4191000"/>
                  <a:gd name="connsiteY226" fmla="*/ 232284 h 319468"/>
                  <a:gd name="connsiteX227" fmla="*/ 1082406 w 4191000"/>
                  <a:gd name="connsiteY227" fmla="*/ 250953 h 319468"/>
                  <a:gd name="connsiteX228" fmla="*/ 1086597 w 4191000"/>
                  <a:gd name="connsiteY228" fmla="*/ 230951 h 319468"/>
                  <a:gd name="connsiteX229" fmla="*/ 1090788 w 4191000"/>
                  <a:gd name="connsiteY229" fmla="*/ 259049 h 319468"/>
                  <a:gd name="connsiteX230" fmla="*/ 1094979 w 4191000"/>
                  <a:gd name="connsiteY230" fmla="*/ 221235 h 319468"/>
                  <a:gd name="connsiteX231" fmla="*/ 1099265 w 4191000"/>
                  <a:gd name="connsiteY231" fmla="*/ 258192 h 319468"/>
                  <a:gd name="connsiteX232" fmla="*/ 1103456 w 4191000"/>
                  <a:gd name="connsiteY232" fmla="*/ 235523 h 319468"/>
                  <a:gd name="connsiteX233" fmla="*/ 1107647 w 4191000"/>
                  <a:gd name="connsiteY233" fmla="*/ 247429 h 319468"/>
                  <a:gd name="connsiteX234" fmla="*/ 1111838 w 4191000"/>
                  <a:gd name="connsiteY234" fmla="*/ 253049 h 319468"/>
                  <a:gd name="connsiteX235" fmla="*/ 1116029 w 4191000"/>
                  <a:gd name="connsiteY235" fmla="*/ 214091 h 319468"/>
                  <a:gd name="connsiteX236" fmla="*/ 1120220 w 4191000"/>
                  <a:gd name="connsiteY236" fmla="*/ 206757 h 319468"/>
                  <a:gd name="connsiteX237" fmla="*/ 1124411 w 4191000"/>
                  <a:gd name="connsiteY237" fmla="*/ 237809 h 319468"/>
                  <a:gd name="connsiteX238" fmla="*/ 1128602 w 4191000"/>
                  <a:gd name="connsiteY238" fmla="*/ 244095 h 319468"/>
                  <a:gd name="connsiteX239" fmla="*/ 1132793 w 4191000"/>
                  <a:gd name="connsiteY239" fmla="*/ 206376 h 319468"/>
                  <a:gd name="connsiteX240" fmla="*/ 1136984 w 4191000"/>
                  <a:gd name="connsiteY240" fmla="*/ 227712 h 319468"/>
                  <a:gd name="connsiteX241" fmla="*/ 1141175 w 4191000"/>
                  <a:gd name="connsiteY241" fmla="*/ 183040 h 319468"/>
                  <a:gd name="connsiteX242" fmla="*/ 1145366 w 4191000"/>
                  <a:gd name="connsiteY242" fmla="*/ 281147 h 319468"/>
                  <a:gd name="connsiteX243" fmla="*/ 1149557 w 4191000"/>
                  <a:gd name="connsiteY243" fmla="*/ 201042 h 319468"/>
                  <a:gd name="connsiteX244" fmla="*/ 1157939 w 4191000"/>
                  <a:gd name="connsiteY244" fmla="*/ 250572 h 319468"/>
                  <a:gd name="connsiteX245" fmla="*/ 1162130 w 4191000"/>
                  <a:gd name="connsiteY245" fmla="*/ 222473 h 319468"/>
                  <a:gd name="connsiteX246" fmla="*/ 1166321 w 4191000"/>
                  <a:gd name="connsiteY246" fmla="*/ 246667 h 319468"/>
                  <a:gd name="connsiteX247" fmla="*/ 1170512 w 4191000"/>
                  <a:gd name="connsiteY247" fmla="*/ 232665 h 319468"/>
                  <a:gd name="connsiteX248" fmla="*/ 1174703 w 4191000"/>
                  <a:gd name="connsiteY248" fmla="*/ 225426 h 319468"/>
                  <a:gd name="connsiteX249" fmla="*/ 1183085 w 4191000"/>
                  <a:gd name="connsiteY249" fmla="*/ 238952 h 319468"/>
                  <a:gd name="connsiteX250" fmla="*/ 1187276 w 4191000"/>
                  <a:gd name="connsiteY250" fmla="*/ 202280 h 319468"/>
                  <a:gd name="connsiteX251" fmla="*/ 1195753 w 4191000"/>
                  <a:gd name="connsiteY251" fmla="*/ 230093 h 319468"/>
                  <a:gd name="connsiteX252" fmla="*/ 1199944 w 4191000"/>
                  <a:gd name="connsiteY252" fmla="*/ 208281 h 319468"/>
                  <a:gd name="connsiteX253" fmla="*/ 1204135 w 4191000"/>
                  <a:gd name="connsiteY253" fmla="*/ 214853 h 319468"/>
                  <a:gd name="connsiteX254" fmla="*/ 1208326 w 4191000"/>
                  <a:gd name="connsiteY254" fmla="*/ 237904 h 319468"/>
                  <a:gd name="connsiteX255" fmla="*/ 1212517 w 4191000"/>
                  <a:gd name="connsiteY255" fmla="*/ 222283 h 319468"/>
                  <a:gd name="connsiteX256" fmla="*/ 1216708 w 4191000"/>
                  <a:gd name="connsiteY256" fmla="*/ 261907 h 319468"/>
                  <a:gd name="connsiteX257" fmla="*/ 1220899 w 4191000"/>
                  <a:gd name="connsiteY257" fmla="*/ 226188 h 319468"/>
                  <a:gd name="connsiteX258" fmla="*/ 1225090 w 4191000"/>
                  <a:gd name="connsiteY258" fmla="*/ 268193 h 319468"/>
                  <a:gd name="connsiteX259" fmla="*/ 1229281 w 4191000"/>
                  <a:gd name="connsiteY259" fmla="*/ 202185 h 319468"/>
                  <a:gd name="connsiteX260" fmla="*/ 1233472 w 4191000"/>
                  <a:gd name="connsiteY260" fmla="*/ 228855 h 319468"/>
                  <a:gd name="connsiteX261" fmla="*/ 1237663 w 4191000"/>
                  <a:gd name="connsiteY261" fmla="*/ 261526 h 319468"/>
                  <a:gd name="connsiteX262" fmla="*/ 1250236 w 4191000"/>
                  <a:gd name="connsiteY262" fmla="*/ 192755 h 319468"/>
                  <a:gd name="connsiteX263" fmla="*/ 1254427 w 4191000"/>
                  <a:gd name="connsiteY263" fmla="*/ 220187 h 319468"/>
                  <a:gd name="connsiteX264" fmla="*/ 1258618 w 4191000"/>
                  <a:gd name="connsiteY264" fmla="*/ 233713 h 319468"/>
                  <a:gd name="connsiteX265" fmla="*/ 1262809 w 4191000"/>
                  <a:gd name="connsiteY265" fmla="*/ 215711 h 319468"/>
                  <a:gd name="connsiteX266" fmla="*/ 1267000 w 4191000"/>
                  <a:gd name="connsiteY266" fmla="*/ 186659 h 319468"/>
                  <a:gd name="connsiteX267" fmla="*/ 1271191 w 4191000"/>
                  <a:gd name="connsiteY267" fmla="*/ 221330 h 319468"/>
                  <a:gd name="connsiteX268" fmla="*/ 1275382 w 4191000"/>
                  <a:gd name="connsiteY268" fmla="*/ 203995 h 319468"/>
                  <a:gd name="connsiteX269" fmla="*/ 1279573 w 4191000"/>
                  <a:gd name="connsiteY269" fmla="*/ 241142 h 319468"/>
                  <a:gd name="connsiteX270" fmla="*/ 1283764 w 4191000"/>
                  <a:gd name="connsiteY270" fmla="*/ 182564 h 319468"/>
                  <a:gd name="connsiteX271" fmla="*/ 1288051 w 4191000"/>
                  <a:gd name="connsiteY271" fmla="*/ 223712 h 319468"/>
                  <a:gd name="connsiteX272" fmla="*/ 1292242 w 4191000"/>
                  <a:gd name="connsiteY272" fmla="*/ 216758 h 319468"/>
                  <a:gd name="connsiteX273" fmla="*/ 1296433 w 4191000"/>
                  <a:gd name="connsiteY273" fmla="*/ 252763 h 319468"/>
                  <a:gd name="connsiteX274" fmla="*/ 1300623 w 4191000"/>
                  <a:gd name="connsiteY274" fmla="*/ 223997 h 319468"/>
                  <a:gd name="connsiteX275" fmla="*/ 1304815 w 4191000"/>
                  <a:gd name="connsiteY275" fmla="*/ 247334 h 319468"/>
                  <a:gd name="connsiteX276" fmla="*/ 1309006 w 4191000"/>
                  <a:gd name="connsiteY276" fmla="*/ 213996 h 319468"/>
                  <a:gd name="connsiteX277" fmla="*/ 1313197 w 4191000"/>
                  <a:gd name="connsiteY277" fmla="*/ 225712 h 319468"/>
                  <a:gd name="connsiteX278" fmla="*/ 1317388 w 4191000"/>
                  <a:gd name="connsiteY278" fmla="*/ 250667 h 319468"/>
                  <a:gd name="connsiteX279" fmla="*/ 1329961 w 4191000"/>
                  <a:gd name="connsiteY279" fmla="*/ 190850 h 319468"/>
                  <a:gd name="connsiteX280" fmla="*/ 1334152 w 4191000"/>
                  <a:gd name="connsiteY280" fmla="*/ 219616 h 319468"/>
                  <a:gd name="connsiteX281" fmla="*/ 1342534 w 4191000"/>
                  <a:gd name="connsiteY281" fmla="*/ 225331 h 319468"/>
                  <a:gd name="connsiteX282" fmla="*/ 1346725 w 4191000"/>
                  <a:gd name="connsiteY282" fmla="*/ 237618 h 319468"/>
                  <a:gd name="connsiteX283" fmla="*/ 1350916 w 4191000"/>
                  <a:gd name="connsiteY283" fmla="*/ 165609 h 319468"/>
                  <a:gd name="connsiteX284" fmla="*/ 1355107 w 4191000"/>
                  <a:gd name="connsiteY284" fmla="*/ 193613 h 319468"/>
                  <a:gd name="connsiteX285" fmla="*/ 1359298 w 4191000"/>
                  <a:gd name="connsiteY285" fmla="*/ 207043 h 319468"/>
                  <a:gd name="connsiteX286" fmla="*/ 1363489 w 4191000"/>
                  <a:gd name="connsiteY286" fmla="*/ 243428 h 319468"/>
                  <a:gd name="connsiteX287" fmla="*/ 1367680 w 4191000"/>
                  <a:gd name="connsiteY287" fmla="*/ 158751 h 319468"/>
                  <a:gd name="connsiteX288" fmla="*/ 1371871 w 4191000"/>
                  <a:gd name="connsiteY288" fmla="*/ 237523 h 319468"/>
                  <a:gd name="connsiteX289" fmla="*/ 1376062 w 4191000"/>
                  <a:gd name="connsiteY289" fmla="*/ 221521 h 319468"/>
                  <a:gd name="connsiteX290" fmla="*/ 1380253 w 4191000"/>
                  <a:gd name="connsiteY290" fmla="*/ 244381 h 319468"/>
                  <a:gd name="connsiteX291" fmla="*/ 1384539 w 4191000"/>
                  <a:gd name="connsiteY291" fmla="*/ 169895 h 319468"/>
                  <a:gd name="connsiteX292" fmla="*/ 1388730 w 4191000"/>
                  <a:gd name="connsiteY292" fmla="*/ 181421 h 319468"/>
                  <a:gd name="connsiteX293" fmla="*/ 1392921 w 4191000"/>
                  <a:gd name="connsiteY293" fmla="*/ 213901 h 319468"/>
                  <a:gd name="connsiteX294" fmla="*/ 1409685 w 4191000"/>
                  <a:gd name="connsiteY294" fmla="*/ 198756 h 319468"/>
                  <a:gd name="connsiteX295" fmla="*/ 1413876 w 4191000"/>
                  <a:gd name="connsiteY295" fmla="*/ 179516 h 319468"/>
                  <a:gd name="connsiteX296" fmla="*/ 1418067 w 4191000"/>
                  <a:gd name="connsiteY296" fmla="*/ 181135 h 319468"/>
                  <a:gd name="connsiteX297" fmla="*/ 1422258 w 4191000"/>
                  <a:gd name="connsiteY297" fmla="*/ 208662 h 319468"/>
                  <a:gd name="connsiteX298" fmla="*/ 1426449 w 4191000"/>
                  <a:gd name="connsiteY298" fmla="*/ 216568 h 319468"/>
                  <a:gd name="connsiteX299" fmla="*/ 1430640 w 4191000"/>
                  <a:gd name="connsiteY299" fmla="*/ 242666 h 319468"/>
                  <a:gd name="connsiteX300" fmla="*/ 1439022 w 4191000"/>
                  <a:gd name="connsiteY300" fmla="*/ 175991 h 319468"/>
                  <a:gd name="connsiteX301" fmla="*/ 1443213 w 4191000"/>
                  <a:gd name="connsiteY301" fmla="*/ 218854 h 319468"/>
                  <a:gd name="connsiteX302" fmla="*/ 1455786 w 4191000"/>
                  <a:gd name="connsiteY302" fmla="*/ 180849 h 319468"/>
                  <a:gd name="connsiteX303" fmla="*/ 1459977 w 4191000"/>
                  <a:gd name="connsiteY303" fmla="*/ 200852 h 319468"/>
                  <a:gd name="connsiteX304" fmla="*/ 1464168 w 4191000"/>
                  <a:gd name="connsiteY304" fmla="*/ 224855 h 319468"/>
                  <a:gd name="connsiteX305" fmla="*/ 1468359 w 4191000"/>
                  <a:gd name="connsiteY305" fmla="*/ 188183 h 319468"/>
                  <a:gd name="connsiteX306" fmla="*/ 1472550 w 4191000"/>
                  <a:gd name="connsiteY306" fmla="*/ 210758 h 319468"/>
                  <a:gd name="connsiteX307" fmla="*/ 1476836 w 4191000"/>
                  <a:gd name="connsiteY307" fmla="*/ 181230 h 319468"/>
                  <a:gd name="connsiteX308" fmla="*/ 1481027 w 4191000"/>
                  <a:gd name="connsiteY308" fmla="*/ 177801 h 319468"/>
                  <a:gd name="connsiteX309" fmla="*/ 1485218 w 4191000"/>
                  <a:gd name="connsiteY309" fmla="*/ 151703 h 319468"/>
                  <a:gd name="connsiteX310" fmla="*/ 1497791 w 4191000"/>
                  <a:gd name="connsiteY310" fmla="*/ 235523 h 319468"/>
                  <a:gd name="connsiteX311" fmla="*/ 1501982 w 4191000"/>
                  <a:gd name="connsiteY311" fmla="*/ 180278 h 319468"/>
                  <a:gd name="connsiteX312" fmla="*/ 1506173 w 4191000"/>
                  <a:gd name="connsiteY312" fmla="*/ 187231 h 319468"/>
                  <a:gd name="connsiteX313" fmla="*/ 1510364 w 4191000"/>
                  <a:gd name="connsiteY313" fmla="*/ 163704 h 319468"/>
                  <a:gd name="connsiteX314" fmla="*/ 1522937 w 4191000"/>
                  <a:gd name="connsiteY314" fmla="*/ 208567 h 319468"/>
                  <a:gd name="connsiteX315" fmla="*/ 1527128 w 4191000"/>
                  <a:gd name="connsiteY315" fmla="*/ 139892 h 319468"/>
                  <a:gd name="connsiteX316" fmla="*/ 1531319 w 4191000"/>
                  <a:gd name="connsiteY316" fmla="*/ 166657 h 319468"/>
                  <a:gd name="connsiteX317" fmla="*/ 1535510 w 4191000"/>
                  <a:gd name="connsiteY317" fmla="*/ 150274 h 319468"/>
                  <a:gd name="connsiteX318" fmla="*/ 1539701 w 4191000"/>
                  <a:gd name="connsiteY318" fmla="*/ 139415 h 319468"/>
                  <a:gd name="connsiteX319" fmla="*/ 1552274 w 4191000"/>
                  <a:gd name="connsiteY319" fmla="*/ 200280 h 319468"/>
                  <a:gd name="connsiteX320" fmla="*/ 1556465 w 4191000"/>
                  <a:gd name="connsiteY320" fmla="*/ 173991 h 319468"/>
                  <a:gd name="connsiteX321" fmla="*/ 1564847 w 4191000"/>
                  <a:gd name="connsiteY321" fmla="*/ 158084 h 319468"/>
                  <a:gd name="connsiteX322" fmla="*/ 1569038 w 4191000"/>
                  <a:gd name="connsiteY322" fmla="*/ 183897 h 319468"/>
                  <a:gd name="connsiteX323" fmla="*/ 1577515 w 4191000"/>
                  <a:gd name="connsiteY323" fmla="*/ 121985 h 319468"/>
                  <a:gd name="connsiteX324" fmla="*/ 1581706 w 4191000"/>
                  <a:gd name="connsiteY324" fmla="*/ 149988 h 319468"/>
                  <a:gd name="connsiteX325" fmla="*/ 1585897 w 4191000"/>
                  <a:gd name="connsiteY325" fmla="*/ 121699 h 319468"/>
                  <a:gd name="connsiteX326" fmla="*/ 1590088 w 4191000"/>
                  <a:gd name="connsiteY326" fmla="*/ 176658 h 319468"/>
                  <a:gd name="connsiteX327" fmla="*/ 1598470 w 4191000"/>
                  <a:gd name="connsiteY327" fmla="*/ 146654 h 319468"/>
                  <a:gd name="connsiteX328" fmla="*/ 1602661 w 4191000"/>
                  <a:gd name="connsiteY328" fmla="*/ 151703 h 319468"/>
                  <a:gd name="connsiteX329" fmla="*/ 1606852 w 4191000"/>
                  <a:gd name="connsiteY329" fmla="*/ 169229 h 319468"/>
                  <a:gd name="connsiteX330" fmla="*/ 1611043 w 4191000"/>
                  <a:gd name="connsiteY330" fmla="*/ 147512 h 319468"/>
                  <a:gd name="connsiteX331" fmla="*/ 1615234 w 4191000"/>
                  <a:gd name="connsiteY331" fmla="*/ 131891 h 319468"/>
                  <a:gd name="connsiteX332" fmla="*/ 1619425 w 4191000"/>
                  <a:gd name="connsiteY332" fmla="*/ 149036 h 319468"/>
                  <a:gd name="connsiteX333" fmla="*/ 1623616 w 4191000"/>
                  <a:gd name="connsiteY333" fmla="*/ 183421 h 319468"/>
                  <a:gd name="connsiteX334" fmla="*/ 1627807 w 4191000"/>
                  <a:gd name="connsiteY334" fmla="*/ 130652 h 319468"/>
                  <a:gd name="connsiteX335" fmla="*/ 1636189 w 4191000"/>
                  <a:gd name="connsiteY335" fmla="*/ 159132 h 319468"/>
                  <a:gd name="connsiteX336" fmla="*/ 1640380 w 4191000"/>
                  <a:gd name="connsiteY336" fmla="*/ 134939 h 319468"/>
                  <a:gd name="connsiteX337" fmla="*/ 1644571 w 4191000"/>
                  <a:gd name="connsiteY337" fmla="*/ 113507 h 319468"/>
                  <a:gd name="connsiteX338" fmla="*/ 1648762 w 4191000"/>
                  <a:gd name="connsiteY338" fmla="*/ 124937 h 319468"/>
                  <a:gd name="connsiteX339" fmla="*/ 1652953 w 4191000"/>
                  <a:gd name="connsiteY339" fmla="*/ 117317 h 319468"/>
                  <a:gd name="connsiteX340" fmla="*/ 1661335 w 4191000"/>
                  <a:gd name="connsiteY340" fmla="*/ 159989 h 319468"/>
                  <a:gd name="connsiteX341" fmla="*/ 1665526 w 4191000"/>
                  <a:gd name="connsiteY341" fmla="*/ 141130 h 319468"/>
                  <a:gd name="connsiteX342" fmla="*/ 1674004 w 4191000"/>
                  <a:gd name="connsiteY342" fmla="*/ 101125 h 319468"/>
                  <a:gd name="connsiteX343" fmla="*/ 1678194 w 4191000"/>
                  <a:gd name="connsiteY343" fmla="*/ 137129 h 319468"/>
                  <a:gd name="connsiteX344" fmla="*/ 1682386 w 4191000"/>
                  <a:gd name="connsiteY344" fmla="*/ 151703 h 319468"/>
                  <a:gd name="connsiteX345" fmla="*/ 1686577 w 4191000"/>
                  <a:gd name="connsiteY345" fmla="*/ 118746 h 319468"/>
                  <a:gd name="connsiteX346" fmla="*/ 1690768 w 4191000"/>
                  <a:gd name="connsiteY346" fmla="*/ 90362 h 319468"/>
                  <a:gd name="connsiteX347" fmla="*/ 1694959 w 4191000"/>
                  <a:gd name="connsiteY347" fmla="*/ 161609 h 319468"/>
                  <a:gd name="connsiteX348" fmla="*/ 1703341 w 4191000"/>
                  <a:gd name="connsiteY348" fmla="*/ 121985 h 319468"/>
                  <a:gd name="connsiteX349" fmla="*/ 1707532 w 4191000"/>
                  <a:gd name="connsiteY349" fmla="*/ 117508 h 319468"/>
                  <a:gd name="connsiteX350" fmla="*/ 1711723 w 4191000"/>
                  <a:gd name="connsiteY350" fmla="*/ 86361 h 319468"/>
                  <a:gd name="connsiteX351" fmla="*/ 1715914 w 4191000"/>
                  <a:gd name="connsiteY351" fmla="*/ 87599 h 319468"/>
                  <a:gd name="connsiteX352" fmla="*/ 1720105 w 4191000"/>
                  <a:gd name="connsiteY352" fmla="*/ 148274 h 319468"/>
                  <a:gd name="connsiteX353" fmla="*/ 1728487 w 4191000"/>
                  <a:gd name="connsiteY353" fmla="*/ 95600 h 319468"/>
                  <a:gd name="connsiteX354" fmla="*/ 1732678 w 4191000"/>
                  <a:gd name="connsiteY354" fmla="*/ 124556 h 319468"/>
                  <a:gd name="connsiteX355" fmla="*/ 1736869 w 4191000"/>
                  <a:gd name="connsiteY355" fmla="*/ 155036 h 319468"/>
                  <a:gd name="connsiteX356" fmla="*/ 1741060 w 4191000"/>
                  <a:gd name="connsiteY356" fmla="*/ 106364 h 319468"/>
                  <a:gd name="connsiteX357" fmla="*/ 1745251 w 4191000"/>
                  <a:gd name="connsiteY357" fmla="*/ 150941 h 319468"/>
                  <a:gd name="connsiteX358" fmla="*/ 1749442 w 4191000"/>
                  <a:gd name="connsiteY358" fmla="*/ 138558 h 319468"/>
                  <a:gd name="connsiteX359" fmla="*/ 1753633 w 4191000"/>
                  <a:gd name="connsiteY359" fmla="*/ 116936 h 319468"/>
                  <a:gd name="connsiteX360" fmla="*/ 1762015 w 4191000"/>
                  <a:gd name="connsiteY360" fmla="*/ 83789 h 319468"/>
                  <a:gd name="connsiteX361" fmla="*/ 1766301 w 4191000"/>
                  <a:gd name="connsiteY361" fmla="*/ 114936 h 319468"/>
                  <a:gd name="connsiteX362" fmla="*/ 1770492 w 4191000"/>
                  <a:gd name="connsiteY362" fmla="*/ 133415 h 319468"/>
                  <a:gd name="connsiteX363" fmla="*/ 1774683 w 4191000"/>
                  <a:gd name="connsiteY363" fmla="*/ 82075 h 319468"/>
                  <a:gd name="connsiteX364" fmla="*/ 1778874 w 4191000"/>
                  <a:gd name="connsiteY364" fmla="*/ 81408 h 319468"/>
                  <a:gd name="connsiteX365" fmla="*/ 1783065 w 4191000"/>
                  <a:gd name="connsiteY365" fmla="*/ 120270 h 319468"/>
                  <a:gd name="connsiteX366" fmla="*/ 1787256 w 4191000"/>
                  <a:gd name="connsiteY366" fmla="*/ 88552 h 319468"/>
                  <a:gd name="connsiteX367" fmla="*/ 1791447 w 4191000"/>
                  <a:gd name="connsiteY367" fmla="*/ 106935 h 319468"/>
                  <a:gd name="connsiteX368" fmla="*/ 1795638 w 4191000"/>
                  <a:gd name="connsiteY368" fmla="*/ 119127 h 319468"/>
                  <a:gd name="connsiteX369" fmla="*/ 1804020 w 4191000"/>
                  <a:gd name="connsiteY369" fmla="*/ 42832 h 319468"/>
                  <a:gd name="connsiteX370" fmla="*/ 1808211 w 4191000"/>
                  <a:gd name="connsiteY370" fmla="*/ 100744 h 319468"/>
                  <a:gd name="connsiteX371" fmla="*/ 1812402 w 4191000"/>
                  <a:gd name="connsiteY371" fmla="*/ 109888 h 319468"/>
                  <a:gd name="connsiteX372" fmla="*/ 1816593 w 4191000"/>
                  <a:gd name="connsiteY372" fmla="*/ 87790 h 319468"/>
                  <a:gd name="connsiteX373" fmla="*/ 1820784 w 4191000"/>
                  <a:gd name="connsiteY373" fmla="*/ 78455 h 319468"/>
                  <a:gd name="connsiteX374" fmla="*/ 1824975 w 4191000"/>
                  <a:gd name="connsiteY374" fmla="*/ 97410 h 319468"/>
                  <a:gd name="connsiteX375" fmla="*/ 1829166 w 4191000"/>
                  <a:gd name="connsiteY375" fmla="*/ 100363 h 319468"/>
                  <a:gd name="connsiteX376" fmla="*/ 1833357 w 4191000"/>
                  <a:gd name="connsiteY376" fmla="*/ 90933 h 319468"/>
                  <a:gd name="connsiteX377" fmla="*/ 1837548 w 4191000"/>
                  <a:gd name="connsiteY377" fmla="*/ 78074 h 319468"/>
                  <a:gd name="connsiteX378" fmla="*/ 1841739 w 4191000"/>
                  <a:gd name="connsiteY378" fmla="*/ 101030 h 319468"/>
                  <a:gd name="connsiteX379" fmla="*/ 1845930 w 4191000"/>
                  <a:gd name="connsiteY379" fmla="*/ 108935 h 319468"/>
                  <a:gd name="connsiteX380" fmla="*/ 1850121 w 4191000"/>
                  <a:gd name="connsiteY380" fmla="*/ 79122 h 319468"/>
                  <a:gd name="connsiteX381" fmla="*/ 1858598 w 4191000"/>
                  <a:gd name="connsiteY381" fmla="*/ 51119 h 319468"/>
                  <a:gd name="connsiteX382" fmla="*/ 1862789 w 4191000"/>
                  <a:gd name="connsiteY382" fmla="*/ 74264 h 319468"/>
                  <a:gd name="connsiteX383" fmla="*/ 1866980 w 4191000"/>
                  <a:gd name="connsiteY383" fmla="*/ 38831 h 319468"/>
                  <a:gd name="connsiteX384" fmla="*/ 1871171 w 4191000"/>
                  <a:gd name="connsiteY384" fmla="*/ 55691 h 319468"/>
                  <a:gd name="connsiteX385" fmla="*/ 1875362 w 4191000"/>
                  <a:gd name="connsiteY385" fmla="*/ 94267 h 319468"/>
                  <a:gd name="connsiteX386" fmla="*/ 1883744 w 4191000"/>
                  <a:gd name="connsiteY386" fmla="*/ 42641 h 319468"/>
                  <a:gd name="connsiteX387" fmla="*/ 1887935 w 4191000"/>
                  <a:gd name="connsiteY387" fmla="*/ 77027 h 319468"/>
                  <a:gd name="connsiteX388" fmla="*/ 1892126 w 4191000"/>
                  <a:gd name="connsiteY388" fmla="*/ 79598 h 319468"/>
                  <a:gd name="connsiteX389" fmla="*/ 1896317 w 4191000"/>
                  <a:gd name="connsiteY389" fmla="*/ 63596 h 319468"/>
                  <a:gd name="connsiteX390" fmla="*/ 1900508 w 4191000"/>
                  <a:gd name="connsiteY390" fmla="*/ 75312 h 319468"/>
                  <a:gd name="connsiteX391" fmla="*/ 1904699 w 4191000"/>
                  <a:gd name="connsiteY391" fmla="*/ 61501 h 319468"/>
                  <a:gd name="connsiteX392" fmla="*/ 1917272 w 4191000"/>
                  <a:gd name="connsiteY392" fmla="*/ 8637 h 319468"/>
                  <a:gd name="connsiteX393" fmla="*/ 1921463 w 4191000"/>
                  <a:gd name="connsiteY393" fmla="*/ 69026 h 319468"/>
                  <a:gd name="connsiteX394" fmla="*/ 1934036 w 4191000"/>
                  <a:gd name="connsiteY394" fmla="*/ 37593 h 319468"/>
                  <a:gd name="connsiteX395" fmla="*/ 1938227 w 4191000"/>
                  <a:gd name="connsiteY395" fmla="*/ 46642 h 319468"/>
                  <a:gd name="connsiteX396" fmla="*/ 1946609 w 4191000"/>
                  <a:gd name="connsiteY396" fmla="*/ 77503 h 319468"/>
                  <a:gd name="connsiteX397" fmla="*/ 1950800 w 4191000"/>
                  <a:gd name="connsiteY397" fmla="*/ 72359 h 319468"/>
                  <a:gd name="connsiteX398" fmla="*/ 1959277 w 4191000"/>
                  <a:gd name="connsiteY398" fmla="*/ 31973 h 319468"/>
                  <a:gd name="connsiteX399" fmla="*/ 1963468 w 4191000"/>
                  <a:gd name="connsiteY399" fmla="*/ 57215 h 319468"/>
                  <a:gd name="connsiteX400" fmla="*/ 1967659 w 4191000"/>
                  <a:gd name="connsiteY400" fmla="*/ 28925 h 319468"/>
                  <a:gd name="connsiteX401" fmla="*/ 1971850 w 4191000"/>
                  <a:gd name="connsiteY401" fmla="*/ 37688 h 319468"/>
                  <a:gd name="connsiteX402" fmla="*/ 1976041 w 4191000"/>
                  <a:gd name="connsiteY402" fmla="*/ 82742 h 319468"/>
                  <a:gd name="connsiteX403" fmla="*/ 1980232 w 4191000"/>
                  <a:gd name="connsiteY403" fmla="*/ 1874 h 319468"/>
                  <a:gd name="connsiteX404" fmla="*/ 1984423 w 4191000"/>
                  <a:gd name="connsiteY404" fmla="*/ 46928 h 319468"/>
                  <a:gd name="connsiteX405" fmla="*/ 1988614 w 4191000"/>
                  <a:gd name="connsiteY405" fmla="*/ 47404 h 319468"/>
                  <a:gd name="connsiteX406" fmla="*/ 1992805 w 4191000"/>
                  <a:gd name="connsiteY406" fmla="*/ 45023 h 319468"/>
                  <a:gd name="connsiteX407" fmla="*/ 1996996 w 4191000"/>
                  <a:gd name="connsiteY407" fmla="*/ 14638 h 319468"/>
                  <a:gd name="connsiteX408" fmla="*/ 2001187 w 4191000"/>
                  <a:gd name="connsiteY408" fmla="*/ 46737 h 319468"/>
                  <a:gd name="connsiteX409" fmla="*/ 2005378 w 4191000"/>
                  <a:gd name="connsiteY409" fmla="*/ 9590 h 319468"/>
                  <a:gd name="connsiteX410" fmla="*/ 2013760 w 4191000"/>
                  <a:gd name="connsiteY410" fmla="*/ 50357 h 319468"/>
                  <a:gd name="connsiteX411" fmla="*/ 2017951 w 4191000"/>
                  <a:gd name="connsiteY411" fmla="*/ 25401 h 319468"/>
                  <a:gd name="connsiteX412" fmla="*/ 2026333 w 4191000"/>
                  <a:gd name="connsiteY412" fmla="*/ 83789 h 319468"/>
                  <a:gd name="connsiteX413" fmla="*/ 2030524 w 4191000"/>
                  <a:gd name="connsiteY413" fmla="*/ 80456 h 319468"/>
                  <a:gd name="connsiteX414" fmla="*/ 2034715 w 4191000"/>
                  <a:gd name="connsiteY414" fmla="*/ 62644 h 319468"/>
                  <a:gd name="connsiteX415" fmla="*/ 2038906 w 4191000"/>
                  <a:gd name="connsiteY415" fmla="*/ 18543 h 319468"/>
                  <a:gd name="connsiteX416" fmla="*/ 2043097 w 4191000"/>
                  <a:gd name="connsiteY416" fmla="*/ 37403 h 319468"/>
                  <a:gd name="connsiteX417" fmla="*/ 2047288 w 4191000"/>
                  <a:gd name="connsiteY417" fmla="*/ 16448 h 319468"/>
                  <a:gd name="connsiteX418" fmla="*/ 2059957 w 4191000"/>
                  <a:gd name="connsiteY418" fmla="*/ 55119 h 319468"/>
                  <a:gd name="connsiteX419" fmla="*/ 2064148 w 4191000"/>
                  <a:gd name="connsiteY419" fmla="*/ 47404 h 319468"/>
                  <a:gd name="connsiteX420" fmla="*/ 2072530 w 4191000"/>
                  <a:gd name="connsiteY420" fmla="*/ 40451 h 319468"/>
                  <a:gd name="connsiteX421" fmla="*/ 2076721 w 4191000"/>
                  <a:gd name="connsiteY421" fmla="*/ 93029 h 319468"/>
                  <a:gd name="connsiteX422" fmla="*/ 2089294 w 4191000"/>
                  <a:gd name="connsiteY422" fmla="*/ 9494 h 319468"/>
                  <a:gd name="connsiteX423" fmla="*/ 2093485 w 4191000"/>
                  <a:gd name="connsiteY423" fmla="*/ 63406 h 319468"/>
                  <a:gd name="connsiteX424" fmla="*/ 2097676 w 4191000"/>
                  <a:gd name="connsiteY424" fmla="*/ 59405 h 319468"/>
                  <a:gd name="connsiteX425" fmla="*/ 2101867 w 4191000"/>
                  <a:gd name="connsiteY425" fmla="*/ 24830 h 319468"/>
                  <a:gd name="connsiteX426" fmla="*/ 2106058 w 4191000"/>
                  <a:gd name="connsiteY426" fmla="*/ 46642 h 319468"/>
                  <a:gd name="connsiteX427" fmla="*/ 2110249 w 4191000"/>
                  <a:gd name="connsiteY427" fmla="*/ 350 h 319468"/>
                  <a:gd name="connsiteX428" fmla="*/ 2127013 w 4191000"/>
                  <a:gd name="connsiteY428" fmla="*/ 66263 h 319468"/>
                  <a:gd name="connsiteX429" fmla="*/ 2131204 w 4191000"/>
                  <a:gd name="connsiteY429" fmla="*/ 28068 h 319468"/>
                  <a:gd name="connsiteX430" fmla="*/ 2135395 w 4191000"/>
                  <a:gd name="connsiteY430" fmla="*/ 32069 h 319468"/>
                  <a:gd name="connsiteX431" fmla="*/ 2139586 w 4191000"/>
                  <a:gd name="connsiteY431" fmla="*/ 58167 h 319468"/>
                  <a:gd name="connsiteX432" fmla="*/ 2148063 w 4191000"/>
                  <a:gd name="connsiteY432" fmla="*/ 68549 h 319468"/>
                  <a:gd name="connsiteX433" fmla="*/ 2152254 w 4191000"/>
                  <a:gd name="connsiteY433" fmla="*/ 62930 h 319468"/>
                  <a:gd name="connsiteX434" fmla="*/ 2156445 w 4191000"/>
                  <a:gd name="connsiteY434" fmla="*/ 56834 h 319468"/>
                  <a:gd name="connsiteX435" fmla="*/ 2160636 w 4191000"/>
                  <a:gd name="connsiteY435" fmla="*/ 60263 h 319468"/>
                  <a:gd name="connsiteX436" fmla="*/ 2164827 w 4191000"/>
                  <a:gd name="connsiteY436" fmla="*/ 40165 h 319468"/>
                  <a:gd name="connsiteX437" fmla="*/ 2169018 w 4191000"/>
                  <a:gd name="connsiteY437" fmla="*/ 14352 h 319468"/>
                  <a:gd name="connsiteX438" fmla="*/ 2173209 w 4191000"/>
                  <a:gd name="connsiteY438" fmla="*/ 85980 h 319468"/>
                  <a:gd name="connsiteX439" fmla="*/ 2177400 w 4191000"/>
                  <a:gd name="connsiteY439" fmla="*/ 16162 h 319468"/>
                  <a:gd name="connsiteX440" fmla="*/ 2181591 w 4191000"/>
                  <a:gd name="connsiteY440" fmla="*/ 81789 h 319468"/>
                  <a:gd name="connsiteX441" fmla="*/ 2185782 w 4191000"/>
                  <a:gd name="connsiteY441" fmla="*/ 57024 h 319468"/>
                  <a:gd name="connsiteX442" fmla="*/ 2189973 w 4191000"/>
                  <a:gd name="connsiteY442" fmla="*/ 64930 h 319468"/>
                  <a:gd name="connsiteX443" fmla="*/ 2194164 w 4191000"/>
                  <a:gd name="connsiteY443" fmla="*/ 98648 h 319468"/>
                  <a:gd name="connsiteX444" fmla="*/ 2202546 w 4191000"/>
                  <a:gd name="connsiteY444" fmla="*/ 51119 h 319468"/>
                  <a:gd name="connsiteX445" fmla="*/ 2206737 w 4191000"/>
                  <a:gd name="connsiteY445" fmla="*/ 48261 h 319468"/>
                  <a:gd name="connsiteX446" fmla="*/ 2210928 w 4191000"/>
                  <a:gd name="connsiteY446" fmla="*/ 54262 h 319468"/>
                  <a:gd name="connsiteX447" fmla="*/ 2215119 w 4191000"/>
                  <a:gd name="connsiteY447" fmla="*/ 78551 h 319468"/>
                  <a:gd name="connsiteX448" fmla="*/ 2219310 w 4191000"/>
                  <a:gd name="connsiteY448" fmla="*/ 28544 h 319468"/>
                  <a:gd name="connsiteX449" fmla="*/ 2223501 w 4191000"/>
                  <a:gd name="connsiteY449" fmla="*/ 58262 h 319468"/>
                  <a:gd name="connsiteX450" fmla="*/ 2227692 w 4191000"/>
                  <a:gd name="connsiteY450" fmla="*/ 60739 h 319468"/>
                  <a:gd name="connsiteX451" fmla="*/ 2231883 w 4191000"/>
                  <a:gd name="connsiteY451" fmla="*/ 76265 h 319468"/>
                  <a:gd name="connsiteX452" fmla="*/ 2236074 w 4191000"/>
                  <a:gd name="connsiteY452" fmla="*/ 21686 h 319468"/>
                  <a:gd name="connsiteX453" fmla="*/ 2240360 w 4191000"/>
                  <a:gd name="connsiteY453" fmla="*/ 71502 h 319468"/>
                  <a:gd name="connsiteX454" fmla="*/ 2244551 w 4191000"/>
                  <a:gd name="connsiteY454" fmla="*/ 68645 h 319468"/>
                  <a:gd name="connsiteX455" fmla="*/ 2248742 w 4191000"/>
                  <a:gd name="connsiteY455" fmla="*/ 20734 h 319468"/>
                  <a:gd name="connsiteX456" fmla="*/ 2261315 w 4191000"/>
                  <a:gd name="connsiteY456" fmla="*/ 74169 h 319468"/>
                  <a:gd name="connsiteX457" fmla="*/ 2265506 w 4191000"/>
                  <a:gd name="connsiteY457" fmla="*/ 66454 h 319468"/>
                  <a:gd name="connsiteX458" fmla="*/ 2269697 w 4191000"/>
                  <a:gd name="connsiteY458" fmla="*/ 45404 h 319468"/>
                  <a:gd name="connsiteX459" fmla="*/ 2273888 w 4191000"/>
                  <a:gd name="connsiteY459" fmla="*/ 76836 h 319468"/>
                  <a:gd name="connsiteX460" fmla="*/ 2278079 w 4191000"/>
                  <a:gd name="connsiteY460" fmla="*/ 75312 h 319468"/>
                  <a:gd name="connsiteX461" fmla="*/ 2282270 w 4191000"/>
                  <a:gd name="connsiteY461" fmla="*/ 47309 h 319468"/>
                  <a:gd name="connsiteX462" fmla="*/ 2286461 w 4191000"/>
                  <a:gd name="connsiteY462" fmla="*/ 70550 h 319468"/>
                  <a:gd name="connsiteX463" fmla="*/ 2290652 w 4191000"/>
                  <a:gd name="connsiteY463" fmla="*/ 46547 h 319468"/>
                  <a:gd name="connsiteX464" fmla="*/ 2294843 w 4191000"/>
                  <a:gd name="connsiteY464" fmla="*/ 101982 h 319468"/>
                  <a:gd name="connsiteX465" fmla="*/ 2299034 w 4191000"/>
                  <a:gd name="connsiteY465" fmla="*/ 57500 h 319468"/>
                  <a:gd name="connsiteX466" fmla="*/ 2311607 w 4191000"/>
                  <a:gd name="connsiteY466" fmla="*/ 88361 h 319468"/>
                  <a:gd name="connsiteX467" fmla="*/ 2315798 w 4191000"/>
                  <a:gd name="connsiteY467" fmla="*/ 79027 h 319468"/>
                  <a:gd name="connsiteX468" fmla="*/ 2319989 w 4191000"/>
                  <a:gd name="connsiteY468" fmla="*/ 79979 h 319468"/>
                  <a:gd name="connsiteX469" fmla="*/ 2324180 w 4191000"/>
                  <a:gd name="connsiteY469" fmla="*/ 73312 h 319468"/>
                  <a:gd name="connsiteX470" fmla="*/ 2328371 w 4191000"/>
                  <a:gd name="connsiteY470" fmla="*/ 47880 h 319468"/>
                  <a:gd name="connsiteX471" fmla="*/ 2332562 w 4191000"/>
                  <a:gd name="connsiteY471" fmla="*/ 81694 h 319468"/>
                  <a:gd name="connsiteX472" fmla="*/ 2336848 w 4191000"/>
                  <a:gd name="connsiteY472" fmla="*/ 145797 h 319468"/>
                  <a:gd name="connsiteX473" fmla="*/ 2341039 w 4191000"/>
                  <a:gd name="connsiteY473" fmla="*/ 54262 h 319468"/>
                  <a:gd name="connsiteX474" fmla="*/ 2349421 w 4191000"/>
                  <a:gd name="connsiteY474" fmla="*/ 79122 h 319468"/>
                  <a:gd name="connsiteX475" fmla="*/ 2353612 w 4191000"/>
                  <a:gd name="connsiteY475" fmla="*/ 41117 h 319468"/>
                  <a:gd name="connsiteX476" fmla="*/ 2357803 w 4191000"/>
                  <a:gd name="connsiteY476" fmla="*/ 102935 h 319468"/>
                  <a:gd name="connsiteX477" fmla="*/ 2361994 w 4191000"/>
                  <a:gd name="connsiteY477" fmla="*/ 86075 h 319468"/>
                  <a:gd name="connsiteX478" fmla="*/ 2366185 w 4191000"/>
                  <a:gd name="connsiteY478" fmla="*/ 73502 h 319468"/>
                  <a:gd name="connsiteX479" fmla="*/ 2370376 w 4191000"/>
                  <a:gd name="connsiteY479" fmla="*/ 88361 h 319468"/>
                  <a:gd name="connsiteX480" fmla="*/ 2374567 w 4191000"/>
                  <a:gd name="connsiteY480" fmla="*/ 72074 h 319468"/>
                  <a:gd name="connsiteX481" fmla="*/ 2378758 w 4191000"/>
                  <a:gd name="connsiteY481" fmla="*/ 113888 h 319468"/>
                  <a:gd name="connsiteX482" fmla="*/ 2382949 w 4191000"/>
                  <a:gd name="connsiteY482" fmla="*/ 73312 h 319468"/>
                  <a:gd name="connsiteX483" fmla="*/ 2387140 w 4191000"/>
                  <a:gd name="connsiteY483" fmla="*/ 89790 h 319468"/>
                  <a:gd name="connsiteX484" fmla="*/ 2391331 w 4191000"/>
                  <a:gd name="connsiteY484" fmla="*/ 69216 h 319468"/>
                  <a:gd name="connsiteX485" fmla="*/ 2395522 w 4191000"/>
                  <a:gd name="connsiteY485" fmla="*/ 65311 h 319468"/>
                  <a:gd name="connsiteX486" fmla="*/ 2399713 w 4191000"/>
                  <a:gd name="connsiteY486" fmla="*/ 86171 h 319468"/>
                  <a:gd name="connsiteX487" fmla="*/ 2403904 w 4191000"/>
                  <a:gd name="connsiteY487" fmla="*/ 49785 h 319468"/>
                  <a:gd name="connsiteX488" fmla="*/ 2408095 w 4191000"/>
                  <a:gd name="connsiteY488" fmla="*/ 118556 h 319468"/>
                  <a:gd name="connsiteX489" fmla="*/ 2412286 w 4191000"/>
                  <a:gd name="connsiteY489" fmla="*/ 83123 h 319468"/>
                  <a:gd name="connsiteX490" fmla="*/ 2416477 w 4191000"/>
                  <a:gd name="connsiteY490" fmla="*/ 94457 h 319468"/>
                  <a:gd name="connsiteX491" fmla="*/ 2420668 w 4191000"/>
                  <a:gd name="connsiteY491" fmla="*/ 81694 h 319468"/>
                  <a:gd name="connsiteX492" fmla="*/ 2424859 w 4191000"/>
                  <a:gd name="connsiteY492" fmla="*/ 107602 h 319468"/>
                  <a:gd name="connsiteX493" fmla="*/ 2429146 w 4191000"/>
                  <a:gd name="connsiteY493" fmla="*/ 54738 h 319468"/>
                  <a:gd name="connsiteX494" fmla="*/ 2437528 w 4191000"/>
                  <a:gd name="connsiteY494" fmla="*/ 112174 h 319468"/>
                  <a:gd name="connsiteX495" fmla="*/ 2441719 w 4191000"/>
                  <a:gd name="connsiteY495" fmla="*/ 109793 h 319468"/>
                  <a:gd name="connsiteX496" fmla="*/ 2445910 w 4191000"/>
                  <a:gd name="connsiteY496" fmla="*/ 75503 h 319468"/>
                  <a:gd name="connsiteX497" fmla="*/ 2454292 w 4191000"/>
                  <a:gd name="connsiteY497" fmla="*/ 123699 h 319468"/>
                  <a:gd name="connsiteX498" fmla="*/ 2458483 w 4191000"/>
                  <a:gd name="connsiteY498" fmla="*/ 117222 h 319468"/>
                  <a:gd name="connsiteX499" fmla="*/ 2462674 w 4191000"/>
                  <a:gd name="connsiteY499" fmla="*/ 111031 h 319468"/>
                  <a:gd name="connsiteX500" fmla="*/ 2471056 w 4191000"/>
                  <a:gd name="connsiteY500" fmla="*/ 98744 h 319468"/>
                  <a:gd name="connsiteX501" fmla="*/ 2475246 w 4191000"/>
                  <a:gd name="connsiteY501" fmla="*/ 117698 h 319468"/>
                  <a:gd name="connsiteX502" fmla="*/ 2479438 w 4191000"/>
                  <a:gd name="connsiteY502" fmla="*/ 143797 h 319468"/>
                  <a:gd name="connsiteX503" fmla="*/ 2483629 w 4191000"/>
                  <a:gd name="connsiteY503" fmla="*/ 110459 h 319468"/>
                  <a:gd name="connsiteX504" fmla="*/ 2492011 w 4191000"/>
                  <a:gd name="connsiteY504" fmla="*/ 155608 h 319468"/>
                  <a:gd name="connsiteX505" fmla="*/ 2496202 w 4191000"/>
                  <a:gd name="connsiteY505" fmla="*/ 102649 h 319468"/>
                  <a:gd name="connsiteX506" fmla="*/ 2504584 w 4191000"/>
                  <a:gd name="connsiteY506" fmla="*/ 143416 h 319468"/>
                  <a:gd name="connsiteX507" fmla="*/ 2508775 w 4191000"/>
                  <a:gd name="connsiteY507" fmla="*/ 133986 h 319468"/>
                  <a:gd name="connsiteX508" fmla="*/ 2512966 w 4191000"/>
                  <a:gd name="connsiteY508" fmla="*/ 133034 h 319468"/>
                  <a:gd name="connsiteX509" fmla="*/ 2521348 w 4191000"/>
                  <a:gd name="connsiteY509" fmla="*/ 111221 h 319468"/>
                  <a:gd name="connsiteX510" fmla="*/ 2525634 w 4191000"/>
                  <a:gd name="connsiteY510" fmla="*/ 148178 h 319468"/>
                  <a:gd name="connsiteX511" fmla="*/ 2529825 w 4191000"/>
                  <a:gd name="connsiteY511" fmla="*/ 145797 h 319468"/>
                  <a:gd name="connsiteX512" fmla="*/ 2534016 w 4191000"/>
                  <a:gd name="connsiteY512" fmla="*/ 119318 h 319468"/>
                  <a:gd name="connsiteX513" fmla="*/ 2542398 w 4191000"/>
                  <a:gd name="connsiteY513" fmla="*/ 137415 h 319468"/>
                  <a:gd name="connsiteX514" fmla="*/ 2546589 w 4191000"/>
                  <a:gd name="connsiteY514" fmla="*/ 127414 h 319468"/>
                  <a:gd name="connsiteX515" fmla="*/ 2550780 w 4191000"/>
                  <a:gd name="connsiteY515" fmla="*/ 114936 h 319468"/>
                  <a:gd name="connsiteX516" fmla="*/ 2554971 w 4191000"/>
                  <a:gd name="connsiteY516" fmla="*/ 133224 h 319468"/>
                  <a:gd name="connsiteX517" fmla="*/ 2559162 w 4191000"/>
                  <a:gd name="connsiteY517" fmla="*/ 136844 h 319468"/>
                  <a:gd name="connsiteX518" fmla="*/ 2563353 w 4191000"/>
                  <a:gd name="connsiteY518" fmla="*/ 124080 h 319468"/>
                  <a:gd name="connsiteX519" fmla="*/ 2567544 w 4191000"/>
                  <a:gd name="connsiteY519" fmla="*/ 149226 h 319468"/>
                  <a:gd name="connsiteX520" fmla="*/ 2571735 w 4191000"/>
                  <a:gd name="connsiteY520" fmla="*/ 121223 h 319468"/>
                  <a:gd name="connsiteX521" fmla="*/ 2584308 w 4191000"/>
                  <a:gd name="connsiteY521" fmla="*/ 164752 h 319468"/>
                  <a:gd name="connsiteX522" fmla="*/ 2588499 w 4191000"/>
                  <a:gd name="connsiteY522" fmla="*/ 142178 h 319468"/>
                  <a:gd name="connsiteX523" fmla="*/ 2601072 w 4191000"/>
                  <a:gd name="connsiteY523" fmla="*/ 193613 h 319468"/>
                  <a:gd name="connsiteX524" fmla="*/ 2605263 w 4191000"/>
                  <a:gd name="connsiteY524" fmla="*/ 179230 h 319468"/>
                  <a:gd name="connsiteX525" fmla="*/ 2609454 w 4191000"/>
                  <a:gd name="connsiteY525" fmla="*/ 178849 h 319468"/>
                  <a:gd name="connsiteX526" fmla="*/ 2613645 w 4191000"/>
                  <a:gd name="connsiteY526" fmla="*/ 202090 h 319468"/>
                  <a:gd name="connsiteX527" fmla="*/ 2622122 w 4191000"/>
                  <a:gd name="connsiteY527" fmla="*/ 139892 h 319468"/>
                  <a:gd name="connsiteX528" fmla="*/ 2626313 w 4191000"/>
                  <a:gd name="connsiteY528" fmla="*/ 157894 h 319468"/>
                  <a:gd name="connsiteX529" fmla="*/ 2630504 w 4191000"/>
                  <a:gd name="connsiteY529" fmla="*/ 146369 h 319468"/>
                  <a:gd name="connsiteX530" fmla="*/ 2634695 w 4191000"/>
                  <a:gd name="connsiteY530" fmla="*/ 183992 h 319468"/>
                  <a:gd name="connsiteX531" fmla="*/ 2638886 w 4191000"/>
                  <a:gd name="connsiteY531" fmla="*/ 182564 h 319468"/>
                  <a:gd name="connsiteX532" fmla="*/ 2643077 w 4191000"/>
                  <a:gd name="connsiteY532" fmla="*/ 144845 h 319468"/>
                  <a:gd name="connsiteX533" fmla="*/ 2647268 w 4191000"/>
                  <a:gd name="connsiteY533" fmla="*/ 194279 h 319468"/>
                  <a:gd name="connsiteX534" fmla="*/ 2651459 w 4191000"/>
                  <a:gd name="connsiteY534" fmla="*/ 189422 h 319468"/>
                  <a:gd name="connsiteX535" fmla="*/ 2655650 w 4191000"/>
                  <a:gd name="connsiteY535" fmla="*/ 155894 h 319468"/>
                  <a:gd name="connsiteX536" fmla="*/ 2668223 w 4191000"/>
                  <a:gd name="connsiteY536" fmla="*/ 188374 h 319468"/>
                  <a:gd name="connsiteX537" fmla="*/ 2672414 w 4191000"/>
                  <a:gd name="connsiteY537" fmla="*/ 166466 h 319468"/>
                  <a:gd name="connsiteX538" fmla="*/ 2676605 w 4191000"/>
                  <a:gd name="connsiteY538" fmla="*/ 190660 h 319468"/>
                  <a:gd name="connsiteX539" fmla="*/ 2680796 w 4191000"/>
                  <a:gd name="connsiteY539" fmla="*/ 165038 h 319468"/>
                  <a:gd name="connsiteX540" fmla="*/ 2689178 w 4191000"/>
                  <a:gd name="connsiteY540" fmla="*/ 170181 h 319468"/>
                  <a:gd name="connsiteX541" fmla="*/ 2693369 w 4191000"/>
                  <a:gd name="connsiteY541" fmla="*/ 163228 h 319468"/>
                  <a:gd name="connsiteX542" fmla="*/ 2697560 w 4191000"/>
                  <a:gd name="connsiteY542" fmla="*/ 231903 h 319468"/>
                  <a:gd name="connsiteX543" fmla="*/ 2701751 w 4191000"/>
                  <a:gd name="connsiteY543" fmla="*/ 157799 h 319468"/>
                  <a:gd name="connsiteX544" fmla="*/ 2705942 w 4191000"/>
                  <a:gd name="connsiteY544" fmla="*/ 181325 h 319468"/>
                  <a:gd name="connsiteX545" fmla="*/ 2710133 w 4191000"/>
                  <a:gd name="connsiteY545" fmla="*/ 164657 h 319468"/>
                  <a:gd name="connsiteX546" fmla="*/ 2714324 w 4191000"/>
                  <a:gd name="connsiteY546" fmla="*/ 164466 h 319468"/>
                  <a:gd name="connsiteX547" fmla="*/ 2718610 w 4191000"/>
                  <a:gd name="connsiteY547" fmla="*/ 198280 h 319468"/>
                  <a:gd name="connsiteX548" fmla="*/ 2722801 w 4191000"/>
                  <a:gd name="connsiteY548" fmla="*/ 141035 h 319468"/>
                  <a:gd name="connsiteX549" fmla="*/ 2731183 w 4191000"/>
                  <a:gd name="connsiteY549" fmla="*/ 198470 h 319468"/>
                  <a:gd name="connsiteX550" fmla="*/ 2735375 w 4191000"/>
                  <a:gd name="connsiteY550" fmla="*/ 174753 h 319468"/>
                  <a:gd name="connsiteX551" fmla="*/ 2739565 w 4191000"/>
                  <a:gd name="connsiteY551" fmla="*/ 229046 h 319468"/>
                  <a:gd name="connsiteX552" fmla="*/ 2743756 w 4191000"/>
                  <a:gd name="connsiteY552" fmla="*/ 197518 h 319468"/>
                  <a:gd name="connsiteX553" fmla="*/ 2747947 w 4191000"/>
                  <a:gd name="connsiteY553" fmla="*/ 193708 h 319468"/>
                  <a:gd name="connsiteX554" fmla="*/ 2752138 w 4191000"/>
                  <a:gd name="connsiteY554" fmla="*/ 167419 h 319468"/>
                  <a:gd name="connsiteX555" fmla="*/ 2756329 w 4191000"/>
                  <a:gd name="connsiteY555" fmla="*/ 222092 h 319468"/>
                  <a:gd name="connsiteX556" fmla="*/ 2760520 w 4191000"/>
                  <a:gd name="connsiteY556" fmla="*/ 189993 h 319468"/>
                  <a:gd name="connsiteX557" fmla="*/ 2764711 w 4191000"/>
                  <a:gd name="connsiteY557" fmla="*/ 201709 h 319468"/>
                  <a:gd name="connsiteX558" fmla="*/ 2768902 w 4191000"/>
                  <a:gd name="connsiteY558" fmla="*/ 196661 h 319468"/>
                  <a:gd name="connsiteX559" fmla="*/ 2773093 w 4191000"/>
                  <a:gd name="connsiteY559" fmla="*/ 218282 h 319468"/>
                  <a:gd name="connsiteX560" fmla="*/ 2777284 w 4191000"/>
                  <a:gd name="connsiteY560" fmla="*/ 213710 h 319468"/>
                  <a:gd name="connsiteX561" fmla="*/ 2781475 w 4191000"/>
                  <a:gd name="connsiteY561" fmla="*/ 201804 h 319468"/>
                  <a:gd name="connsiteX562" fmla="*/ 2785666 w 4191000"/>
                  <a:gd name="connsiteY562" fmla="*/ 190850 h 319468"/>
                  <a:gd name="connsiteX563" fmla="*/ 2789858 w 4191000"/>
                  <a:gd name="connsiteY563" fmla="*/ 230855 h 319468"/>
                  <a:gd name="connsiteX564" fmla="*/ 2794048 w 4191000"/>
                  <a:gd name="connsiteY564" fmla="*/ 186183 h 319468"/>
                  <a:gd name="connsiteX565" fmla="*/ 2798239 w 4191000"/>
                  <a:gd name="connsiteY565" fmla="*/ 232189 h 319468"/>
                  <a:gd name="connsiteX566" fmla="*/ 2802430 w 4191000"/>
                  <a:gd name="connsiteY566" fmla="*/ 188945 h 319468"/>
                  <a:gd name="connsiteX567" fmla="*/ 2806621 w 4191000"/>
                  <a:gd name="connsiteY567" fmla="*/ 219330 h 319468"/>
                  <a:gd name="connsiteX568" fmla="*/ 2810908 w 4191000"/>
                  <a:gd name="connsiteY568" fmla="*/ 178944 h 319468"/>
                  <a:gd name="connsiteX569" fmla="*/ 2815099 w 4191000"/>
                  <a:gd name="connsiteY569" fmla="*/ 179706 h 319468"/>
                  <a:gd name="connsiteX570" fmla="*/ 2819290 w 4191000"/>
                  <a:gd name="connsiteY570" fmla="*/ 211996 h 319468"/>
                  <a:gd name="connsiteX571" fmla="*/ 2823481 w 4191000"/>
                  <a:gd name="connsiteY571" fmla="*/ 208376 h 319468"/>
                  <a:gd name="connsiteX572" fmla="*/ 2827671 w 4191000"/>
                  <a:gd name="connsiteY572" fmla="*/ 180659 h 319468"/>
                  <a:gd name="connsiteX573" fmla="*/ 2840245 w 4191000"/>
                  <a:gd name="connsiteY573" fmla="*/ 209234 h 319468"/>
                  <a:gd name="connsiteX574" fmla="*/ 2844436 w 4191000"/>
                  <a:gd name="connsiteY574" fmla="*/ 216663 h 319468"/>
                  <a:gd name="connsiteX575" fmla="*/ 2852818 w 4191000"/>
                  <a:gd name="connsiteY575" fmla="*/ 257525 h 319468"/>
                  <a:gd name="connsiteX576" fmla="*/ 2857009 w 4191000"/>
                  <a:gd name="connsiteY576" fmla="*/ 203328 h 319468"/>
                  <a:gd name="connsiteX577" fmla="*/ 2865391 w 4191000"/>
                  <a:gd name="connsiteY577" fmla="*/ 236666 h 319468"/>
                  <a:gd name="connsiteX578" fmla="*/ 2869582 w 4191000"/>
                  <a:gd name="connsiteY578" fmla="*/ 225331 h 319468"/>
                  <a:gd name="connsiteX579" fmla="*/ 2873773 w 4191000"/>
                  <a:gd name="connsiteY579" fmla="*/ 197804 h 319468"/>
                  <a:gd name="connsiteX580" fmla="*/ 2877964 w 4191000"/>
                  <a:gd name="connsiteY580" fmla="*/ 203138 h 319468"/>
                  <a:gd name="connsiteX581" fmla="*/ 2882154 w 4191000"/>
                  <a:gd name="connsiteY581" fmla="*/ 191327 h 319468"/>
                  <a:gd name="connsiteX582" fmla="*/ 2886346 w 4191000"/>
                  <a:gd name="connsiteY582" fmla="*/ 196946 h 319468"/>
                  <a:gd name="connsiteX583" fmla="*/ 2890537 w 4191000"/>
                  <a:gd name="connsiteY583" fmla="*/ 190850 h 319468"/>
                  <a:gd name="connsiteX584" fmla="*/ 2894728 w 4191000"/>
                  <a:gd name="connsiteY584" fmla="*/ 172848 h 319468"/>
                  <a:gd name="connsiteX585" fmla="*/ 2898919 w 4191000"/>
                  <a:gd name="connsiteY585" fmla="*/ 250477 h 319468"/>
                  <a:gd name="connsiteX586" fmla="*/ 2903110 w 4191000"/>
                  <a:gd name="connsiteY586" fmla="*/ 197804 h 319468"/>
                  <a:gd name="connsiteX587" fmla="*/ 2907396 w 4191000"/>
                  <a:gd name="connsiteY587" fmla="*/ 204662 h 319468"/>
                  <a:gd name="connsiteX588" fmla="*/ 2911587 w 4191000"/>
                  <a:gd name="connsiteY588" fmla="*/ 235332 h 319468"/>
                  <a:gd name="connsiteX589" fmla="*/ 2915778 w 4191000"/>
                  <a:gd name="connsiteY589" fmla="*/ 232665 h 319468"/>
                  <a:gd name="connsiteX590" fmla="*/ 2919969 w 4191000"/>
                  <a:gd name="connsiteY590" fmla="*/ 229046 h 319468"/>
                  <a:gd name="connsiteX591" fmla="*/ 2924160 w 4191000"/>
                  <a:gd name="connsiteY591" fmla="*/ 222378 h 319468"/>
                  <a:gd name="connsiteX592" fmla="*/ 2928351 w 4191000"/>
                  <a:gd name="connsiteY592" fmla="*/ 228284 h 319468"/>
                  <a:gd name="connsiteX593" fmla="*/ 2932542 w 4191000"/>
                  <a:gd name="connsiteY593" fmla="*/ 252382 h 319468"/>
                  <a:gd name="connsiteX594" fmla="*/ 2940924 w 4191000"/>
                  <a:gd name="connsiteY594" fmla="*/ 188374 h 319468"/>
                  <a:gd name="connsiteX595" fmla="*/ 2945115 w 4191000"/>
                  <a:gd name="connsiteY595" fmla="*/ 251620 h 319468"/>
                  <a:gd name="connsiteX596" fmla="*/ 2957688 w 4191000"/>
                  <a:gd name="connsiteY596" fmla="*/ 209424 h 319468"/>
                  <a:gd name="connsiteX597" fmla="*/ 2961879 w 4191000"/>
                  <a:gd name="connsiteY597" fmla="*/ 228855 h 319468"/>
                  <a:gd name="connsiteX598" fmla="*/ 2970261 w 4191000"/>
                  <a:gd name="connsiteY598" fmla="*/ 202280 h 319468"/>
                  <a:gd name="connsiteX599" fmla="*/ 2974452 w 4191000"/>
                  <a:gd name="connsiteY599" fmla="*/ 237904 h 319468"/>
                  <a:gd name="connsiteX600" fmla="*/ 2978643 w 4191000"/>
                  <a:gd name="connsiteY600" fmla="*/ 205328 h 319468"/>
                  <a:gd name="connsiteX601" fmla="*/ 2982834 w 4191000"/>
                  <a:gd name="connsiteY601" fmla="*/ 268574 h 319468"/>
                  <a:gd name="connsiteX602" fmla="*/ 2987025 w 4191000"/>
                  <a:gd name="connsiteY602" fmla="*/ 253334 h 319468"/>
                  <a:gd name="connsiteX603" fmla="*/ 2991216 w 4191000"/>
                  <a:gd name="connsiteY603" fmla="*/ 261621 h 319468"/>
                  <a:gd name="connsiteX604" fmla="*/ 2995407 w 4191000"/>
                  <a:gd name="connsiteY604" fmla="*/ 278671 h 319468"/>
                  <a:gd name="connsiteX605" fmla="*/ 2999598 w 4191000"/>
                  <a:gd name="connsiteY605" fmla="*/ 173801 h 319468"/>
                  <a:gd name="connsiteX606" fmla="*/ 3003884 w 4191000"/>
                  <a:gd name="connsiteY606" fmla="*/ 256097 h 319468"/>
                  <a:gd name="connsiteX607" fmla="*/ 3020648 w 4191000"/>
                  <a:gd name="connsiteY607" fmla="*/ 211329 h 319468"/>
                  <a:gd name="connsiteX608" fmla="*/ 3024839 w 4191000"/>
                  <a:gd name="connsiteY608" fmla="*/ 225521 h 319468"/>
                  <a:gd name="connsiteX609" fmla="*/ 3029030 w 4191000"/>
                  <a:gd name="connsiteY609" fmla="*/ 220378 h 319468"/>
                  <a:gd name="connsiteX610" fmla="*/ 3033221 w 4191000"/>
                  <a:gd name="connsiteY610" fmla="*/ 275909 h 319468"/>
                  <a:gd name="connsiteX611" fmla="*/ 3037412 w 4191000"/>
                  <a:gd name="connsiteY611" fmla="*/ 219711 h 319468"/>
                  <a:gd name="connsiteX612" fmla="*/ 3041603 w 4191000"/>
                  <a:gd name="connsiteY612" fmla="*/ 245524 h 319468"/>
                  <a:gd name="connsiteX613" fmla="*/ 3045794 w 4191000"/>
                  <a:gd name="connsiteY613" fmla="*/ 246762 h 319468"/>
                  <a:gd name="connsiteX614" fmla="*/ 3049985 w 4191000"/>
                  <a:gd name="connsiteY614" fmla="*/ 237237 h 319468"/>
                  <a:gd name="connsiteX615" fmla="*/ 3054176 w 4191000"/>
                  <a:gd name="connsiteY615" fmla="*/ 254192 h 319468"/>
                  <a:gd name="connsiteX616" fmla="*/ 3058367 w 4191000"/>
                  <a:gd name="connsiteY616" fmla="*/ 276956 h 319468"/>
                  <a:gd name="connsiteX617" fmla="*/ 3062558 w 4191000"/>
                  <a:gd name="connsiteY617" fmla="*/ 239999 h 319468"/>
                  <a:gd name="connsiteX618" fmla="*/ 3066749 w 4191000"/>
                  <a:gd name="connsiteY618" fmla="*/ 247048 h 319468"/>
                  <a:gd name="connsiteX619" fmla="*/ 3070940 w 4191000"/>
                  <a:gd name="connsiteY619" fmla="*/ 242381 h 319468"/>
                  <a:gd name="connsiteX620" fmla="*/ 3075131 w 4191000"/>
                  <a:gd name="connsiteY620" fmla="*/ 267146 h 319468"/>
                  <a:gd name="connsiteX621" fmla="*/ 3079322 w 4191000"/>
                  <a:gd name="connsiteY621" fmla="*/ 239809 h 319468"/>
                  <a:gd name="connsiteX622" fmla="*/ 3083513 w 4191000"/>
                  <a:gd name="connsiteY622" fmla="*/ 279052 h 319468"/>
                  <a:gd name="connsiteX623" fmla="*/ 3087704 w 4191000"/>
                  <a:gd name="connsiteY623" fmla="*/ 292673 h 319468"/>
                  <a:gd name="connsiteX624" fmla="*/ 3091895 w 4191000"/>
                  <a:gd name="connsiteY624" fmla="*/ 263336 h 319468"/>
                  <a:gd name="connsiteX625" fmla="*/ 3096181 w 4191000"/>
                  <a:gd name="connsiteY625" fmla="*/ 229617 h 319468"/>
                  <a:gd name="connsiteX626" fmla="*/ 3100372 w 4191000"/>
                  <a:gd name="connsiteY626" fmla="*/ 244095 h 319468"/>
                  <a:gd name="connsiteX627" fmla="*/ 3104563 w 4191000"/>
                  <a:gd name="connsiteY627" fmla="*/ 246191 h 319468"/>
                  <a:gd name="connsiteX628" fmla="*/ 3108754 w 4191000"/>
                  <a:gd name="connsiteY628" fmla="*/ 201899 h 319468"/>
                  <a:gd name="connsiteX629" fmla="*/ 3112945 w 4191000"/>
                  <a:gd name="connsiteY629" fmla="*/ 221902 h 319468"/>
                  <a:gd name="connsiteX630" fmla="*/ 3117136 w 4191000"/>
                  <a:gd name="connsiteY630" fmla="*/ 235523 h 319468"/>
                  <a:gd name="connsiteX631" fmla="*/ 3121327 w 4191000"/>
                  <a:gd name="connsiteY631" fmla="*/ 279242 h 319468"/>
                  <a:gd name="connsiteX632" fmla="*/ 3125518 w 4191000"/>
                  <a:gd name="connsiteY632" fmla="*/ 230284 h 319468"/>
                  <a:gd name="connsiteX633" fmla="*/ 3129709 w 4191000"/>
                  <a:gd name="connsiteY633" fmla="*/ 263621 h 319468"/>
                  <a:gd name="connsiteX634" fmla="*/ 3133900 w 4191000"/>
                  <a:gd name="connsiteY634" fmla="*/ 235427 h 319468"/>
                  <a:gd name="connsiteX635" fmla="*/ 3138091 w 4191000"/>
                  <a:gd name="connsiteY635" fmla="*/ 243524 h 319468"/>
                  <a:gd name="connsiteX636" fmla="*/ 3142283 w 4191000"/>
                  <a:gd name="connsiteY636" fmla="*/ 220473 h 319468"/>
                  <a:gd name="connsiteX637" fmla="*/ 3146473 w 4191000"/>
                  <a:gd name="connsiteY637" fmla="*/ 259811 h 319468"/>
                  <a:gd name="connsiteX638" fmla="*/ 3150664 w 4191000"/>
                  <a:gd name="connsiteY638" fmla="*/ 238190 h 319468"/>
                  <a:gd name="connsiteX639" fmla="*/ 3154855 w 4191000"/>
                  <a:gd name="connsiteY639" fmla="*/ 256478 h 319468"/>
                  <a:gd name="connsiteX640" fmla="*/ 3163237 w 4191000"/>
                  <a:gd name="connsiteY640" fmla="*/ 200280 h 319468"/>
                  <a:gd name="connsiteX641" fmla="*/ 3167428 w 4191000"/>
                  <a:gd name="connsiteY641" fmla="*/ 249524 h 319468"/>
                  <a:gd name="connsiteX642" fmla="*/ 3180001 w 4191000"/>
                  <a:gd name="connsiteY642" fmla="*/ 268765 h 319468"/>
                  <a:gd name="connsiteX643" fmla="*/ 3184192 w 4191000"/>
                  <a:gd name="connsiteY643" fmla="*/ 247048 h 319468"/>
                  <a:gd name="connsiteX644" fmla="*/ 3188383 w 4191000"/>
                  <a:gd name="connsiteY644" fmla="*/ 257525 h 319468"/>
                  <a:gd name="connsiteX645" fmla="*/ 3192670 w 4191000"/>
                  <a:gd name="connsiteY645" fmla="*/ 224664 h 319468"/>
                  <a:gd name="connsiteX646" fmla="*/ 3196861 w 4191000"/>
                  <a:gd name="connsiteY646" fmla="*/ 292482 h 319468"/>
                  <a:gd name="connsiteX647" fmla="*/ 3201052 w 4191000"/>
                  <a:gd name="connsiteY647" fmla="*/ 263526 h 319468"/>
                  <a:gd name="connsiteX648" fmla="*/ 3205243 w 4191000"/>
                  <a:gd name="connsiteY648" fmla="*/ 236094 h 319468"/>
                  <a:gd name="connsiteX649" fmla="*/ 3209434 w 4191000"/>
                  <a:gd name="connsiteY649" fmla="*/ 251715 h 319468"/>
                  <a:gd name="connsiteX650" fmla="*/ 3213625 w 4191000"/>
                  <a:gd name="connsiteY650" fmla="*/ 217997 h 319468"/>
                  <a:gd name="connsiteX651" fmla="*/ 3217816 w 4191000"/>
                  <a:gd name="connsiteY651" fmla="*/ 220283 h 319468"/>
                  <a:gd name="connsiteX652" fmla="*/ 3222007 w 4191000"/>
                  <a:gd name="connsiteY652" fmla="*/ 234951 h 319468"/>
                  <a:gd name="connsiteX653" fmla="*/ 3230389 w 4191000"/>
                  <a:gd name="connsiteY653" fmla="*/ 259716 h 319468"/>
                  <a:gd name="connsiteX654" fmla="*/ 3234579 w 4191000"/>
                  <a:gd name="connsiteY654" fmla="*/ 256668 h 319468"/>
                  <a:gd name="connsiteX655" fmla="*/ 3238771 w 4191000"/>
                  <a:gd name="connsiteY655" fmla="*/ 258383 h 319468"/>
                  <a:gd name="connsiteX656" fmla="*/ 3242962 w 4191000"/>
                  <a:gd name="connsiteY656" fmla="*/ 231522 h 319468"/>
                  <a:gd name="connsiteX657" fmla="*/ 3247153 w 4191000"/>
                  <a:gd name="connsiteY657" fmla="*/ 265717 h 319468"/>
                  <a:gd name="connsiteX658" fmla="*/ 3251344 w 4191000"/>
                  <a:gd name="connsiteY658" fmla="*/ 240666 h 319468"/>
                  <a:gd name="connsiteX659" fmla="*/ 3255535 w 4191000"/>
                  <a:gd name="connsiteY659" fmla="*/ 289529 h 319468"/>
                  <a:gd name="connsiteX660" fmla="*/ 3259726 w 4191000"/>
                  <a:gd name="connsiteY660" fmla="*/ 258954 h 319468"/>
                  <a:gd name="connsiteX661" fmla="*/ 3263917 w 4191000"/>
                  <a:gd name="connsiteY661" fmla="*/ 272384 h 319468"/>
                  <a:gd name="connsiteX662" fmla="*/ 3268108 w 4191000"/>
                  <a:gd name="connsiteY662" fmla="*/ 260383 h 319468"/>
                  <a:gd name="connsiteX663" fmla="*/ 3272299 w 4191000"/>
                  <a:gd name="connsiteY663" fmla="*/ 241428 h 319468"/>
                  <a:gd name="connsiteX664" fmla="*/ 3276490 w 4191000"/>
                  <a:gd name="connsiteY664" fmla="*/ 274004 h 319468"/>
                  <a:gd name="connsiteX665" fmla="*/ 3284871 w 4191000"/>
                  <a:gd name="connsiteY665" fmla="*/ 208948 h 319468"/>
                  <a:gd name="connsiteX666" fmla="*/ 3289158 w 4191000"/>
                  <a:gd name="connsiteY666" fmla="*/ 234094 h 319468"/>
                  <a:gd name="connsiteX667" fmla="*/ 3293349 w 4191000"/>
                  <a:gd name="connsiteY667" fmla="*/ 210567 h 319468"/>
                  <a:gd name="connsiteX668" fmla="*/ 3297540 w 4191000"/>
                  <a:gd name="connsiteY668" fmla="*/ 224950 h 319468"/>
                  <a:gd name="connsiteX669" fmla="*/ 3301731 w 4191000"/>
                  <a:gd name="connsiteY669" fmla="*/ 248000 h 319468"/>
                  <a:gd name="connsiteX670" fmla="*/ 3305922 w 4191000"/>
                  <a:gd name="connsiteY670" fmla="*/ 244286 h 319468"/>
                  <a:gd name="connsiteX671" fmla="*/ 3310113 w 4191000"/>
                  <a:gd name="connsiteY671" fmla="*/ 259049 h 319468"/>
                  <a:gd name="connsiteX672" fmla="*/ 3318495 w 4191000"/>
                  <a:gd name="connsiteY672" fmla="*/ 258097 h 319468"/>
                  <a:gd name="connsiteX673" fmla="*/ 3322686 w 4191000"/>
                  <a:gd name="connsiteY673" fmla="*/ 227331 h 319468"/>
                  <a:gd name="connsiteX674" fmla="*/ 3326877 w 4191000"/>
                  <a:gd name="connsiteY674" fmla="*/ 286481 h 319468"/>
                  <a:gd name="connsiteX675" fmla="*/ 3331068 w 4191000"/>
                  <a:gd name="connsiteY675" fmla="*/ 251906 h 319468"/>
                  <a:gd name="connsiteX676" fmla="*/ 3335259 w 4191000"/>
                  <a:gd name="connsiteY676" fmla="*/ 269908 h 319468"/>
                  <a:gd name="connsiteX677" fmla="*/ 3339450 w 4191000"/>
                  <a:gd name="connsiteY677" fmla="*/ 250096 h 319468"/>
                  <a:gd name="connsiteX678" fmla="*/ 3343641 w 4191000"/>
                  <a:gd name="connsiteY678" fmla="*/ 289815 h 319468"/>
                  <a:gd name="connsiteX679" fmla="*/ 3352023 w 4191000"/>
                  <a:gd name="connsiteY679" fmla="*/ 230284 h 319468"/>
                  <a:gd name="connsiteX680" fmla="*/ 3356214 w 4191000"/>
                  <a:gd name="connsiteY680" fmla="*/ 293720 h 319468"/>
                  <a:gd name="connsiteX681" fmla="*/ 3364596 w 4191000"/>
                  <a:gd name="connsiteY681" fmla="*/ 238475 h 319468"/>
                  <a:gd name="connsiteX682" fmla="*/ 3368787 w 4191000"/>
                  <a:gd name="connsiteY682" fmla="*/ 273146 h 319468"/>
                  <a:gd name="connsiteX683" fmla="*/ 3372978 w 4191000"/>
                  <a:gd name="connsiteY683" fmla="*/ 256287 h 319468"/>
                  <a:gd name="connsiteX684" fmla="*/ 3377169 w 4191000"/>
                  <a:gd name="connsiteY684" fmla="*/ 261621 h 319468"/>
                  <a:gd name="connsiteX685" fmla="*/ 3381360 w 4191000"/>
                  <a:gd name="connsiteY685" fmla="*/ 281147 h 319468"/>
                  <a:gd name="connsiteX686" fmla="*/ 3385646 w 4191000"/>
                  <a:gd name="connsiteY686" fmla="*/ 232094 h 319468"/>
                  <a:gd name="connsiteX687" fmla="*/ 3389837 w 4191000"/>
                  <a:gd name="connsiteY687" fmla="*/ 268384 h 319468"/>
                  <a:gd name="connsiteX688" fmla="*/ 3394028 w 4191000"/>
                  <a:gd name="connsiteY688" fmla="*/ 238571 h 319468"/>
                  <a:gd name="connsiteX689" fmla="*/ 3398219 w 4191000"/>
                  <a:gd name="connsiteY689" fmla="*/ 260954 h 319468"/>
                  <a:gd name="connsiteX690" fmla="*/ 3402410 w 4191000"/>
                  <a:gd name="connsiteY690" fmla="*/ 260192 h 319468"/>
                  <a:gd name="connsiteX691" fmla="*/ 3406601 w 4191000"/>
                  <a:gd name="connsiteY691" fmla="*/ 231903 h 319468"/>
                  <a:gd name="connsiteX692" fmla="*/ 3410792 w 4191000"/>
                  <a:gd name="connsiteY692" fmla="*/ 288482 h 319468"/>
                  <a:gd name="connsiteX693" fmla="*/ 3414983 w 4191000"/>
                  <a:gd name="connsiteY693" fmla="*/ 266955 h 319468"/>
                  <a:gd name="connsiteX694" fmla="*/ 3419174 w 4191000"/>
                  <a:gd name="connsiteY694" fmla="*/ 259526 h 319468"/>
                  <a:gd name="connsiteX695" fmla="*/ 3427556 w 4191000"/>
                  <a:gd name="connsiteY695" fmla="*/ 224188 h 319468"/>
                  <a:gd name="connsiteX696" fmla="*/ 3431747 w 4191000"/>
                  <a:gd name="connsiteY696" fmla="*/ 236189 h 319468"/>
                  <a:gd name="connsiteX697" fmla="*/ 3435938 w 4191000"/>
                  <a:gd name="connsiteY697" fmla="*/ 277909 h 319468"/>
                  <a:gd name="connsiteX698" fmla="*/ 3444320 w 4191000"/>
                  <a:gd name="connsiteY698" fmla="*/ 237142 h 319468"/>
                  <a:gd name="connsiteX699" fmla="*/ 3448511 w 4191000"/>
                  <a:gd name="connsiteY699" fmla="*/ 278004 h 319468"/>
                  <a:gd name="connsiteX700" fmla="*/ 3461084 w 4191000"/>
                  <a:gd name="connsiteY700" fmla="*/ 224759 h 319468"/>
                  <a:gd name="connsiteX701" fmla="*/ 3465275 w 4191000"/>
                  <a:gd name="connsiteY701" fmla="*/ 267431 h 319468"/>
                  <a:gd name="connsiteX702" fmla="*/ 3469466 w 4191000"/>
                  <a:gd name="connsiteY702" fmla="*/ 244095 h 319468"/>
                  <a:gd name="connsiteX703" fmla="*/ 3473657 w 4191000"/>
                  <a:gd name="connsiteY703" fmla="*/ 259621 h 319468"/>
                  <a:gd name="connsiteX704" fmla="*/ 3477943 w 4191000"/>
                  <a:gd name="connsiteY704" fmla="*/ 278766 h 319468"/>
                  <a:gd name="connsiteX705" fmla="*/ 3482134 w 4191000"/>
                  <a:gd name="connsiteY705" fmla="*/ 287339 h 319468"/>
                  <a:gd name="connsiteX706" fmla="*/ 3486325 w 4191000"/>
                  <a:gd name="connsiteY706" fmla="*/ 247238 h 319468"/>
                  <a:gd name="connsiteX707" fmla="*/ 3494708 w 4191000"/>
                  <a:gd name="connsiteY707" fmla="*/ 258192 h 319468"/>
                  <a:gd name="connsiteX708" fmla="*/ 3498898 w 4191000"/>
                  <a:gd name="connsiteY708" fmla="*/ 256859 h 319468"/>
                  <a:gd name="connsiteX709" fmla="*/ 3503089 w 4191000"/>
                  <a:gd name="connsiteY709" fmla="*/ 296387 h 319468"/>
                  <a:gd name="connsiteX710" fmla="*/ 3507280 w 4191000"/>
                  <a:gd name="connsiteY710" fmla="*/ 234094 h 319468"/>
                  <a:gd name="connsiteX711" fmla="*/ 3511471 w 4191000"/>
                  <a:gd name="connsiteY711" fmla="*/ 227522 h 319468"/>
                  <a:gd name="connsiteX712" fmla="*/ 3515662 w 4191000"/>
                  <a:gd name="connsiteY712" fmla="*/ 242381 h 319468"/>
                  <a:gd name="connsiteX713" fmla="*/ 3519853 w 4191000"/>
                  <a:gd name="connsiteY713" fmla="*/ 264098 h 319468"/>
                  <a:gd name="connsiteX714" fmla="*/ 3524044 w 4191000"/>
                  <a:gd name="connsiteY714" fmla="*/ 255620 h 319468"/>
                  <a:gd name="connsiteX715" fmla="*/ 3528235 w 4191000"/>
                  <a:gd name="connsiteY715" fmla="*/ 258287 h 319468"/>
                  <a:gd name="connsiteX716" fmla="*/ 3532426 w 4191000"/>
                  <a:gd name="connsiteY716" fmla="*/ 215425 h 319468"/>
                  <a:gd name="connsiteX717" fmla="*/ 3536617 w 4191000"/>
                  <a:gd name="connsiteY717" fmla="*/ 229331 h 319468"/>
                  <a:gd name="connsiteX718" fmla="*/ 3540808 w 4191000"/>
                  <a:gd name="connsiteY718" fmla="*/ 259240 h 319468"/>
                  <a:gd name="connsiteX719" fmla="*/ 3545000 w 4191000"/>
                  <a:gd name="connsiteY719" fmla="*/ 225712 h 319468"/>
                  <a:gd name="connsiteX720" fmla="*/ 3549190 w 4191000"/>
                  <a:gd name="connsiteY720" fmla="*/ 262574 h 319468"/>
                  <a:gd name="connsiteX721" fmla="*/ 3553381 w 4191000"/>
                  <a:gd name="connsiteY721" fmla="*/ 247334 h 319468"/>
                  <a:gd name="connsiteX722" fmla="*/ 3557572 w 4191000"/>
                  <a:gd name="connsiteY722" fmla="*/ 263240 h 319468"/>
                  <a:gd name="connsiteX723" fmla="*/ 3561763 w 4191000"/>
                  <a:gd name="connsiteY723" fmla="*/ 253239 h 319468"/>
                  <a:gd name="connsiteX724" fmla="*/ 3565954 w 4191000"/>
                  <a:gd name="connsiteY724" fmla="*/ 255430 h 319468"/>
                  <a:gd name="connsiteX725" fmla="*/ 3570145 w 4191000"/>
                  <a:gd name="connsiteY725" fmla="*/ 268384 h 319468"/>
                  <a:gd name="connsiteX726" fmla="*/ 3574432 w 4191000"/>
                  <a:gd name="connsiteY726" fmla="*/ 283910 h 319468"/>
                  <a:gd name="connsiteX727" fmla="*/ 3578623 w 4191000"/>
                  <a:gd name="connsiteY727" fmla="*/ 252572 h 319468"/>
                  <a:gd name="connsiteX728" fmla="*/ 3582814 w 4191000"/>
                  <a:gd name="connsiteY728" fmla="*/ 217520 h 319468"/>
                  <a:gd name="connsiteX729" fmla="*/ 3587004 w 4191000"/>
                  <a:gd name="connsiteY729" fmla="*/ 262383 h 319468"/>
                  <a:gd name="connsiteX730" fmla="*/ 3591196 w 4191000"/>
                  <a:gd name="connsiteY730" fmla="*/ 255430 h 319468"/>
                  <a:gd name="connsiteX731" fmla="*/ 3595387 w 4191000"/>
                  <a:gd name="connsiteY731" fmla="*/ 221426 h 319468"/>
                  <a:gd name="connsiteX732" fmla="*/ 3599578 w 4191000"/>
                  <a:gd name="connsiteY732" fmla="*/ 293720 h 319468"/>
                  <a:gd name="connsiteX733" fmla="*/ 3603769 w 4191000"/>
                  <a:gd name="connsiteY733" fmla="*/ 272670 h 319468"/>
                  <a:gd name="connsiteX734" fmla="*/ 3607960 w 4191000"/>
                  <a:gd name="connsiteY734" fmla="*/ 259430 h 319468"/>
                  <a:gd name="connsiteX735" fmla="*/ 3620533 w 4191000"/>
                  <a:gd name="connsiteY735" fmla="*/ 278480 h 319468"/>
                  <a:gd name="connsiteX736" fmla="*/ 3624724 w 4191000"/>
                  <a:gd name="connsiteY736" fmla="*/ 233046 h 319468"/>
                  <a:gd name="connsiteX737" fmla="*/ 3628915 w 4191000"/>
                  <a:gd name="connsiteY737" fmla="*/ 230570 h 319468"/>
                  <a:gd name="connsiteX738" fmla="*/ 3633106 w 4191000"/>
                  <a:gd name="connsiteY738" fmla="*/ 265907 h 319468"/>
                  <a:gd name="connsiteX739" fmla="*/ 3649870 w 4191000"/>
                  <a:gd name="connsiteY739" fmla="*/ 228855 h 319468"/>
                  <a:gd name="connsiteX740" fmla="*/ 3654061 w 4191000"/>
                  <a:gd name="connsiteY740" fmla="*/ 283433 h 319468"/>
                  <a:gd name="connsiteX741" fmla="*/ 3658252 w 4191000"/>
                  <a:gd name="connsiteY741" fmla="*/ 292958 h 319468"/>
                  <a:gd name="connsiteX742" fmla="*/ 3662443 w 4191000"/>
                  <a:gd name="connsiteY742" fmla="*/ 283433 h 319468"/>
                  <a:gd name="connsiteX743" fmla="*/ 3670920 w 4191000"/>
                  <a:gd name="connsiteY743" fmla="*/ 219140 h 319468"/>
                  <a:gd name="connsiteX744" fmla="*/ 3675111 w 4191000"/>
                  <a:gd name="connsiteY744" fmla="*/ 225712 h 319468"/>
                  <a:gd name="connsiteX745" fmla="*/ 3679302 w 4191000"/>
                  <a:gd name="connsiteY745" fmla="*/ 246953 h 319468"/>
                  <a:gd name="connsiteX746" fmla="*/ 3683493 w 4191000"/>
                  <a:gd name="connsiteY746" fmla="*/ 263907 h 319468"/>
                  <a:gd name="connsiteX747" fmla="*/ 3687684 w 4191000"/>
                  <a:gd name="connsiteY747" fmla="*/ 225140 h 319468"/>
                  <a:gd name="connsiteX748" fmla="*/ 3696066 w 4191000"/>
                  <a:gd name="connsiteY748" fmla="*/ 247238 h 319468"/>
                  <a:gd name="connsiteX749" fmla="*/ 3700257 w 4191000"/>
                  <a:gd name="connsiteY749" fmla="*/ 233903 h 319468"/>
                  <a:gd name="connsiteX750" fmla="*/ 3708639 w 4191000"/>
                  <a:gd name="connsiteY750" fmla="*/ 266193 h 319468"/>
                  <a:gd name="connsiteX751" fmla="*/ 3712830 w 4191000"/>
                  <a:gd name="connsiteY751" fmla="*/ 251906 h 319468"/>
                  <a:gd name="connsiteX752" fmla="*/ 3717021 w 4191000"/>
                  <a:gd name="connsiteY752" fmla="*/ 237237 h 319468"/>
                  <a:gd name="connsiteX753" fmla="*/ 3721212 w 4191000"/>
                  <a:gd name="connsiteY753" fmla="*/ 295054 h 319468"/>
                  <a:gd name="connsiteX754" fmla="*/ 3725403 w 4191000"/>
                  <a:gd name="connsiteY754" fmla="*/ 224093 h 319468"/>
                  <a:gd name="connsiteX755" fmla="*/ 3729594 w 4191000"/>
                  <a:gd name="connsiteY755" fmla="*/ 271051 h 319468"/>
                  <a:gd name="connsiteX756" fmla="*/ 3733785 w 4191000"/>
                  <a:gd name="connsiteY756" fmla="*/ 262478 h 319468"/>
                  <a:gd name="connsiteX757" fmla="*/ 3737976 w 4191000"/>
                  <a:gd name="connsiteY757" fmla="*/ 274480 h 319468"/>
                  <a:gd name="connsiteX758" fmla="*/ 3742167 w 4191000"/>
                  <a:gd name="connsiteY758" fmla="*/ 258764 h 319468"/>
                  <a:gd name="connsiteX759" fmla="*/ 3746358 w 4191000"/>
                  <a:gd name="connsiteY759" fmla="*/ 239428 h 319468"/>
                  <a:gd name="connsiteX760" fmla="*/ 3750549 w 4191000"/>
                  <a:gd name="connsiteY760" fmla="*/ 280195 h 319468"/>
                  <a:gd name="connsiteX761" fmla="*/ 3754740 w 4191000"/>
                  <a:gd name="connsiteY761" fmla="*/ 225521 h 319468"/>
                  <a:gd name="connsiteX762" fmla="*/ 3758931 w 4191000"/>
                  <a:gd name="connsiteY762" fmla="*/ 260288 h 319468"/>
                  <a:gd name="connsiteX763" fmla="*/ 3763217 w 4191000"/>
                  <a:gd name="connsiteY763" fmla="*/ 219997 h 319468"/>
                  <a:gd name="connsiteX764" fmla="*/ 3767408 w 4191000"/>
                  <a:gd name="connsiteY764" fmla="*/ 252668 h 319468"/>
                  <a:gd name="connsiteX765" fmla="*/ 3771599 w 4191000"/>
                  <a:gd name="connsiteY765" fmla="*/ 250001 h 319468"/>
                  <a:gd name="connsiteX766" fmla="*/ 3775790 w 4191000"/>
                  <a:gd name="connsiteY766" fmla="*/ 230474 h 319468"/>
                  <a:gd name="connsiteX767" fmla="*/ 3779981 w 4191000"/>
                  <a:gd name="connsiteY767" fmla="*/ 231998 h 319468"/>
                  <a:gd name="connsiteX768" fmla="*/ 3784172 w 4191000"/>
                  <a:gd name="connsiteY768" fmla="*/ 225426 h 319468"/>
                  <a:gd name="connsiteX769" fmla="*/ 3792554 w 4191000"/>
                  <a:gd name="connsiteY769" fmla="*/ 268193 h 319468"/>
                  <a:gd name="connsiteX770" fmla="*/ 3796745 w 4191000"/>
                  <a:gd name="connsiteY770" fmla="*/ 262478 h 319468"/>
                  <a:gd name="connsiteX771" fmla="*/ 3800936 w 4191000"/>
                  <a:gd name="connsiteY771" fmla="*/ 280481 h 319468"/>
                  <a:gd name="connsiteX772" fmla="*/ 3805127 w 4191000"/>
                  <a:gd name="connsiteY772" fmla="*/ 236285 h 319468"/>
                  <a:gd name="connsiteX773" fmla="*/ 3809318 w 4191000"/>
                  <a:gd name="connsiteY773" fmla="*/ 273051 h 319468"/>
                  <a:gd name="connsiteX774" fmla="*/ 3813509 w 4191000"/>
                  <a:gd name="connsiteY774" fmla="*/ 261812 h 319468"/>
                  <a:gd name="connsiteX775" fmla="*/ 3817700 w 4191000"/>
                  <a:gd name="connsiteY775" fmla="*/ 251429 h 319468"/>
                  <a:gd name="connsiteX776" fmla="*/ 3821891 w 4191000"/>
                  <a:gd name="connsiteY776" fmla="*/ 273432 h 319468"/>
                  <a:gd name="connsiteX777" fmla="*/ 3826082 w 4191000"/>
                  <a:gd name="connsiteY777" fmla="*/ 209996 h 319468"/>
                  <a:gd name="connsiteX778" fmla="*/ 3834464 w 4191000"/>
                  <a:gd name="connsiteY778" fmla="*/ 266384 h 319468"/>
                  <a:gd name="connsiteX779" fmla="*/ 3838655 w 4191000"/>
                  <a:gd name="connsiteY779" fmla="*/ 262859 h 319468"/>
                  <a:gd name="connsiteX780" fmla="*/ 3842846 w 4191000"/>
                  <a:gd name="connsiteY780" fmla="*/ 267336 h 319468"/>
                  <a:gd name="connsiteX781" fmla="*/ 3847037 w 4191000"/>
                  <a:gd name="connsiteY781" fmla="*/ 264955 h 319468"/>
                  <a:gd name="connsiteX782" fmla="*/ 3851228 w 4191000"/>
                  <a:gd name="connsiteY782" fmla="*/ 246000 h 319468"/>
                  <a:gd name="connsiteX783" fmla="*/ 3855419 w 4191000"/>
                  <a:gd name="connsiteY783" fmla="*/ 231808 h 319468"/>
                  <a:gd name="connsiteX784" fmla="*/ 3859705 w 4191000"/>
                  <a:gd name="connsiteY784" fmla="*/ 242000 h 319468"/>
                  <a:gd name="connsiteX785" fmla="*/ 3863896 w 4191000"/>
                  <a:gd name="connsiteY785" fmla="*/ 240476 h 319468"/>
                  <a:gd name="connsiteX786" fmla="*/ 3868087 w 4191000"/>
                  <a:gd name="connsiteY786" fmla="*/ 221235 h 319468"/>
                  <a:gd name="connsiteX787" fmla="*/ 3872278 w 4191000"/>
                  <a:gd name="connsiteY787" fmla="*/ 253715 h 319468"/>
                  <a:gd name="connsiteX788" fmla="*/ 3876469 w 4191000"/>
                  <a:gd name="connsiteY788" fmla="*/ 245333 h 319468"/>
                  <a:gd name="connsiteX789" fmla="*/ 3880660 w 4191000"/>
                  <a:gd name="connsiteY789" fmla="*/ 292101 h 319468"/>
                  <a:gd name="connsiteX790" fmla="*/ 3884851 w 4191000"/>
                  <a:gd name="connsiteY790" fmla="*/ 257525 h 319468"/>
                  <a:gd name="connsiteX791" fmla="*/ 3889042 w 4191000"/>
                  <a:gd name="connsiteY791" fmla="*/ 260954 h 319468"/>
                  <a:gd name="connsiteX792" fmla="*/ 3893233 w 4191000"/>
                  <a:gd name="connsiteY792" fmla="*/ 269813 h 319468"/>
                  <a:gd name="connsiteX793" fmla="*/ 3897425 w 4191000"/>
                  <a:gd name="connsiteY793" fmla="*/ 294768 h 319468"/>
                  <a:gd name="connsiteX794" fmla="*/ 3901615 w 4191000"/>
                  <a:gd name="connsiteY794" fmla="*/ 248477 h 319468"/>
                  <a:gd name="connsiteX795" fmla="*/ 3905806 w 4191000"/>
                  <a:gd name="connsiteY795" fmla="*/ 266384 h 319468"/>
                  <a:gd name="connsiteX796" fmla="*/ 3909997 w 4191000"/>
                  <a:gd name="connsiteY796" fmla="*/ 263145 h 319468"/>
                  <a:gd name="connsiteX797" fmla="*/ 3914188 w 4191000"/>
                  <a:gd name="connsiteY797" fmla="*/ 215520 h 319468"/>
                  <a:gd name="connsiteX798" fmla="*/ 3918379 w 4191000"/>
                  <a:gd name="connsiteY798" fmla="*/ 283910 h 319468"/>
                  <a:gd name="connsiteX799" fmla="*/ 3922570 w 4191000"/>
                  <a:gd name="connsiteY799" fmla="*/ 267050 h 319468"/>
                  <a:gd name="connsiteX800" fmla="*/ 3926761 w 4191000"/>
                  <a:gd name="connsiteY800" fmla="*/ 256573 h 319468"/>
                  <a:gd name="connsiteX801" fmla="*/ 3930952 w 4191000"/>
                  <a:gd name="connsiteY801" fmla="*/ 304960 h 319468"/>
                  <a:gd name="connsiteX802" fmla="*/ 3935143 w 4191000"/>
                  <a:gd name="connsiteY802" fmla="*/ 257716 h 319468"/>
                  <a:gd name="connsiteX803" fmla="*/ 3939334 w 4191000"/>
                  <a:gd name="connsiteY803" fmla="*/ 267431 h 319468"/>
                  <a:gd name="connsiteX804" fmla="*/ 3943525 w 4191000"/>
                  <a:gd name="connsiteY804" fmla="*/ 243428 h 319468"/>
                  <a:gd name="connsiteX805" fmla="*/ 3947716 w 4191000"/>
                  <a:gd name="connsiteY805" fmla="*/ 254096 h 319468"/>
                  <a:gd name="connsiteX806" fmla="*/ 3951908 w 4191000"/>
                  <a:gd name="connsiteY806" fmla="*/ 224759 h 319468"/>
                  <a:gd name="connsiteX807" fmla="*/ 3964576 w 4191000"/>
                  <a:gd name="connsiteY807" fmla="*/ 264669 h 319468"/>
                  <a:gd name="connsiteX808" fmla="*/ 3968767 w 4191000"/>
                  <a:gd name="connsiteY808" fmla="*/ 242381 h 319468"/>
                  <a:gd name="connsiteX809" fmla="*/ 3977149 w 4191000"/>
                  <a:gd name="connsiteY809" fmla="*/ 229331 h 319468"/>
                  <a:gd name="connsiteX810" fmla="*/ 3981340 w 4191000"/>
                  <a:gd name="connsiteY810" fmla="*/ 261526 h 319468"/>
                  <a:gd name="connsiteX811" fmla="*/ 3985531 w 4191000"/>
                  <a:gd name="connsiteY811" fmla="*/ 304198 h 319468"/>
                  <a:gd name="connsiteX812" fmla="*/ 3989721 w 4191000"/>
                  <a:gd name="connsiteY812" fmla="*/ 220473 h 319468"/>
                  <a:gd name="connsiteX813" fmla="*/ 3998104 w 4191000"/>
                  <a:gd name="connsiteY813" fmla="*/ 274004 h 319468"/>
                  <a:gd name="connsiteX814" fmla="*/ 4002295 w 4191000"/>
                  <a:gd name="connsiteY814" fmla="*/ 252191 h 319468"/>
                  <a:gd name="connsiteX815" fmla="*/ 4006486 w 4191000"/>
                  <a:gd name="connsiteY815" fmla="*/ 261621 h 319468"/>
                  <a:gd name="connsiteX816" fmla="*/ 4010677 w 4191000"/>
                  <a:gd name="connsiteY816" fmla="*/ 250572 h 319468"/>
                  <a:gd name="connsiteX817" fmla="*/ 4014868 w 4191000"/>
                  <a:gd name="connsiteY817" fmla="*/ 299435 h 319468"/>
                  <a:gd name="connsiteX818" fmla="*/ 4019059 w 4191000"/>
                  <a:gd name="connsiteY818" fmla="*/ 233808 h 319468"/>
                  <a:gd name="connsiteX819" fmla="*/ 4023250 w 4191000"/>
                  <a:gd name="connsiteY819" fmla="*/ 263240 h 319468"/>
                  <a:gd name="connsiteX820" fmla="*/ 4027441 w 4191000"/>
                  <a:gd name="connsiteY820" fmla="*/ 239523 h 319468"/>
                  <a:gd name="connsiteX821" fmla="*/ 4031632 w 4191000"/>
                  <a:gd name="connsiteY821" fmla="*/ 235237 h 319468"/>
                  <a:gd name="connsiteX822" fmla="*/ 4035823 w 4191000"/>
                  <a:gd name="connsiteY822" fmla="*/ 246762 h 319468"/>
                  <a:gd name="connsiteX823" fmla="*/ 4044204 w 4191000"/>
                  <a:gd name="connsiteY823" fmla="*/ 283814 h 319468"/>
                  <a:gd name="connsiteX824" fmla="*/ 4048491 w 4191000"/>
                  <a:gd name="connsiteY824" fmla="*/ 257811 h 319468"/>
                  <a:gd name="connsiteX825" fmla="*/ 4056873 w 4191000"/>
                  <a:gd name="connsiteY825" fmla="*/ 224759 h 319468"/>
                  <a:gd name="connsiteX826" fmla="*/ 4061064 w 4191000"/>
                  <a:gd name="connsiteY826" fmla="*/ 273242 h 319468"/>
                  <a:gd name="connsiteX827" fmla="*/ 4065255 w 4191000"/>
                  <a:gd name="connsiteY827" fmla="*/ 235142 h 319468"/>
                  <a:gd name="connsiteX828" fmla="*/ 4069446 w 4191000"/>
                  <a:gd name="connsiteY828" fmla="*/ 267908 h 319468"/>
                  <a:gd name="connsiteX829" fmla="*/ 4073637 w 4191000"/>
                  <a:gd name="connsiteY829" fmla="*/ 221426 h 319468"/>
                  <a:gd name="connsiteX830" fmla="*/ 4077828 w 4191000"/>
                  <a:gd name="connsiteY830" fmla="*/ 267908 h 319468"/>
                  <a:gd name="connsiteX831" fmla="*/ 4082019 w 4191000"/>
                  <a:gd name="connsiteY831" fmla="*/ 266574 h 319468"/>
                  <a:gd name="connsiteX832" fmla="*/ 4086210 w 4191000"/>
                  <a:gd name="connsiteY832" fmla="*/ 255811 h 319468"/>
                  <a:gd name="connsiteX833" fmla="*/ 4094592 w 4191000"/>
                  <a:gd name="connsiteY833" fmla="*/ 291625 h 319468"/>
                  <a:gd name="connsiteX834" fmla="*/ 4098783 w 4191000"/>
                  <a:gd name="connsiteY834" fmla="*/ 235237 h 319468"/>
                  <a:gd name="connsiteX835" fmla="*/ 4102974 w 4191000"/>
                  <a:gd name="connsiteY835" fmla="*/ 279528 h 319468"/>
                  <a:gd name="connsiteX836" fmla="*/ 4107165 w 4191000"/>
                  <a:gd name="connsiteY836" fmla="*/ 235904 h 319468"/>
                  <a:gd name="connsiteX837" fmla="*/ 4111356 w 4191000"/>
                  <a:gd name="connsiteY837" fmla="*/ 242095 h 319468"/>
                  <a:gd name="connsiteX838" fmla="*/ 4115547 w 4191000"/>
                  <a:gd name="connsiteY838" fmla="*/ 228569 h 319468"/>
                  <a:gd name="connsiteX839" fmla="*/ 4123929 w 4191000"/>
                  <a:gd name="connsiteY839" fmla="*/ 243428 h 319468"/>
                  <a:gd name="connsiteX840" fmla="*/ 4128120 w 4191000"/>
                  <a:gd name="connsiteY840" fmla="*/ 299245 h 319468"/>
                  <a:gd name="connsiteX841" fmla="*/ 4132311 w 4191000"/>
                  <a:gd name="connsiteY841" fmla="*/ 290958 h 319468"/>
                  <a:gd name="connsiteX842" fmla="*/ 4136502 w 4191000"/>
                  <a:gd name="connsiteY842" fmla="*/ 228950 h 319468"/>
                  <a:gd name="connsiteX843" fmla="*/ 4144979 w 4191000"/>
                  <a:gd name="connsiteY843" fmla="*/ 258764 h 319468"/>
                  <a:gd name="connsiteX844" fmla="*/ 4149170 w 4191000"/>
                  <a:gd name="connsiteY844" fmla="*/ 266288 h 319468"/>
                  <a:gd name="connsiteX845" fmla="*/ 4153361 w 4191000"/>
                  <a:gd name="connsiteY845" fmla="*/ 221521 h 319468"/>
                  <a:gd name="connsiteX846" fmla="*/ 4157552 w 4191000"/>
                  <a:gd name="connsiteY846" fmla="*/ 271622 h 319468"/>
                  <a:gd name="connsiteX847" fmla="*/ 4165934 w 4191000"/>
                  <a:gd name="connsiteY847" fmla="*/ 241619 h 319468"/>
                  <a:gd name="connsiteX848" fmla="*/ 4170125 w 4191000"/>
                  <a:gd name="connsiteY848" fmla="*/ 262097 h 319468"/>
                  <a:gd name="connsiteX849" fmla="*/ 4174316 w 4191000"/>
                  <a:gd name="connsiteY849" fmla="*/ 295721 h 319468"/>
                  <a:gd name="connsiteX850" fmla="*/ 4178507 w 4191000"/>
                  <a:gd name="connsiteY850" fmla="*/ 273242 h 319468"/>
                  <a:gd name="connsiteX851" fmla="*/ 4182698 w 4191000"/>
                  <a:gd name="connsiteY851" fmla="*/ 281719 h 319468"/>
                  <a:gd name="connsiteX852" fmla="*/ 4186889 w 4191000"/>
                  <a:gd name="connsiteY852" fmla="*/ 228093 h 319468"/>
                  <a:gd name="connsiteX853" fmla="*/ 4191080 w 4191000"/>
                  <a:gd name="connsiteY853" fmla="*/ 265431 h 3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</a:cxnLst>
                <a:rect l="l" t="t" r="r" b="b"/>
                <a:pathLst>
                  <a:path w="4191000" h="319468">
                    <a:moveTo>
                      <a:pt x="80" y="266003"/>
                    </a:moveTo>
                    <a:lnTo>
                      <a:pt x="4271" y="226379"/>
                    </a:lnTo>
                    <a:lnTo>
                      <a:pt x="8462" y="293530"/>
                    </a:lnTo>
                    <a:lnTo>
                      <a:pt x="16844" y="249143"/>
                    </a:lnTo>
                    <a:lnTo>
                      <a:pt x="21035" y="263526"/>
                    </a:lnTo>
                    <a:lnTo>
                      <a:pt x="25226" y="237142"/>
                    </a:lnTo>
                    <a:lnTo>
                      <a:pt x="29417" y="258478"/>
                    </a:lnTo>
                    <a:lnTo>
                      <a:pt x="37799" y="254192"/>
                    </a:lnTo>
                    <a:lnTo>
                      <a:pt x="41990" y="262859"/>
                    </a:lnTo>
                    <a:lnTo>
                      <a:pt x="46181" y="247048"/>
                    </a:lnTo>
                    <a:lnTo>
                      <a:pt x="50467" y="267908"/>
                    </a:lnTo>
                    <a:lnTo>
                      <a:pt x="54658" y="268765"/>
                    </a:lnTo>
                    <a:lnTo>
                      <a:pt x="58849" y="262288"/>
                    </a:lnTo>
                    <a:lnTo>
                      <a:pt x="63040" y="287339"/>
                    </a:lnTo>
                    <a:lnTo>
                      <a:pt x="67231" y="256954"/>
                    </a:lnTo>
                    <a:lnTo>
                      <a:pt x="71422" y="233141"/>
                    </a:lnTo>
                    <a:lnTo>
                      <a:pt x="75613" y="270479"/>
                    </a:lnTo>
                    <a:lnTo>
                      <a:pt x="79804" y="246191"/>
                    </a:lnTo>
                    <a:lnTo>
                      <a:pt x="83995" y="268289"/>
                    </a:lnTo>
                    <a:lnTo>
                      <a:pt x="92377" y="271146"/>
                    </a:lnTo>
                    <a:lnTo>
                      <a:pt x="96568" y="259526"/>
                    </a:lnTo>
                    <a:lnTo>
                      <a:pt x="100759" y="229903"/>
                    </a:lnTo>
                    <a:lnTo>
                      <a:pt x="104950" y="258478"/>
                    </a:lnTo>
                    <a:lnTo>
                      <a:pt x="109141" y="289815"/>
                    </a:lnTo>
                    <a:lnTo>
                      <a:pt x="113332" y="241047"/>
                    </a:lnTo>
                    <a:lnTo>
                      <a:pt x="117523" y="292482"/>
                    </a:lnTo>
                    <a:lnTo>
                      <a:pt x="121714" y="236285"/>
                    </a:lnTo>
                    <a:lnTo>
                      <a:pt x="130096" y="282767"/>
                    </a:lnTo>
                    <a:lnTo>
                      <a:pt x="134287" y="231141"/>
                    </a:lnTo>
                    <a:lnTo>
                      <a:pt x="138478" y="226188"/>
                    </a:lnTo>
                    <a:lnTo>
                      <a:pt x="142669" y="286386"/>
                    </a:lnTo>
                    <a:lnTo>
                      <a:pt x="155338" y="262955"/>
                    </a:lnTo>
                    <a:lnTo>
                      <a:pt x="159529" y="262383"/>
                    </a:lnTo>
                    <a:lnTo>
                      <a:pt x="163720" y="250858"/>
                    </a:lnTo>
                    <a:lnTo>
                      <a:pt x="167911" y="269241"/>
                    </a:lnTo>
                    <a:lnTo>
                      <a:pt x="172102" y="225331"/>
                    </a:lnTo>
                    <a:lnTo>
                      <a:pt x="176293" y="254477"/>
                    </a:lnTo>
                    <a:lnTo>
                      <a:pt x="180484" y="251620"/>
                    </a:lnTo>
                    <a:lnTo>
                      <a:pt x="184674" y="293720"/>
                    </a:lnTo>
                    <a:lnTo>
                      <a:pt x="188866" y="253525"/>
                    </a:lnTo>
                    <a:lnTo>
                      <a:pt x="193057" y="233808"/>
                    </a:lnTo>
                    <a:lnTo>
                      <a:pt x="197248" y="241047"/>
                    </a:lnTo>
                    <a:lnTo>
                      <a:pt x="201439" y="276194"/>
                    </a:lnTo>
                    <a:lnTo>
                      <a:pt x="205630" y="248667"/>
                    </a:lnTo>
                    <a:lnTo>
                      <a:pt x="209821" y="266669"/>
                    </a:lnTo>
                    <a:lnTo>
                      <a:pt x="214011" y="251810"/>
                    </a:lnTo>
                    <a:lnTo>
                      <a:pt x="218203" y="243047"/>
                    </a:lnTo>
                    <a:lnTo>
                      <a:pt x="222394" y="266193"/>
                    </a:lnTo>
                    <a:lnTo>
                      <a:pt x="226585" y="259716"/>
                    </a:lnTo>
                    <a:lnTo>
                      <a:pt x="230776" y="222283"/>
                    </a:lnTo>
                    <a:lnTo>
                      <a:pt x="234967" y="298102"/>
                    </a:lnTo>
                    <a:lnTo>
                      <a:pt x="239253" y="239428"/>
                    </a:lnTo>
                    <a:lnTo>
                      <a:pt x="243444" y="251239"/>
                    </a:lnTo>
                    <a:lnTo>
                      <a:pt x="247635" y="292196"/>
                    </a:lnTo>
                    <a:lnTo>
                      <a:pt x="256017" y="219616"/>
                    </a:lnTo>
                    <a:lnTo>
                      <a:pt x="260208" y="280195"/>
                    </a:lnTo>
                    <a:lnTo>
                      <a:pt x="264399" y="245143"/>
                    </a:lnTo>
                    <a:lnTo>
                      <a:pt x="268590" y="306484"/>
                    </a:lnTo>
                    <a:lnTo>
                      <a:pt x="276972" y="230284"/>
                    </a:lnTo>
                    <a:lnTo>
                      <a:pt x="281163" y="271146"/>
                    </a:lnTo>
                    <a:lnTo>
                      <a:pt x="285354" y="253430"/>
                    </a:lnTo>
                    <a:lnTo>
                      <a:pt x="289545" y="275242"/>
                    </a:lnTo>
                    <a:lnTo>
                      <a:pt x="293736" y="260383"/>
                    </a:lnTo>
                    <a:lnTo>
                      <a:pt x="297927" y="298959"/>
                    </a:lnTo>
                    <a:lnTo>
                      <a:pt x="302118" y="225331"/>
                    </a:lnTo>
                    <a:lnTo>
                      <a:pt x="306309" y="259526"/>
                    </a:lnTo>
                    <a:lnTo>
                      <a:pt x="310500" y="218759"/>
                    </a:lnTo>
                    <a:lnTo>
                      <a:pt x="318882" y="272384"/>
                    </a:lnTo>
                    <a:lnTo>
                      <a:pt x="323073" y="252382"/>
                    </a:lnTo>
                    <a:lnTo>
                      <a:pt x="327264" y="222473"/>
                    </a:lnTo>
                    <a:lnTo>
                      <a:pt x="331455" y="245143"/>
                    </a:lnTo>
                    <a:lnTo>
                      <a:pt x="335741" y="305055"/>
                    </a:lnTo>
                    <a:lnTo>
                      <a:pt x="339932" y="254382"/>
                    </a:lnTo>
                    <a:lnTo>
                      <a:pt x="344123" y="282481"/>
                    </a:lnTo>
                    <a:lnTo>
                      <a:pt x="348314" y="263621"/>
                    </a:lnTo>
                    <a:lnTo>
                      <a:pt x="352505" y="250286"/>
                    </a:lnTo>
                    <a:lnTo>
                      <a:pt x="356696" y="282386"/>
                    </a:lnTo>
                    <a:lnTo>
                      <a:pt x="360887" y="264574"/>
                    </a:lnTo>
                    <a:lnTo>
                      <a:pt x="365078" y="245714"/>
                    </a:lnTo>
                    <a:lnTo>
                      <a:pt x="369269" y="258287"/>
                    </a:lnTo>
                    <a:lnTo>
                      <a:pt x="373460" y="233999"/>
                    </a:lnTo>
                    <a:lnTo>
                      <a:pt x="377651" y="294292"/>
                    </a:lnTo>
                    <a:lnTo>
                      <a:pt x="381842" y="264764"/>
                    </a:lnTo>
                    <a:lnTo>
                      <a:pt x="386033" y="261050"/>
                    </a:lnTo>
                    <a:lnTo>
                      <a:pt x="394415" y="271908"/>
                    </a:lnTo>
                    <a:lnTo>
                      <a:pt x="398606" y="256954"/>
                    </a:lnTo>
                    <a:lnTo>
                      <a:pt x="402797" y="245524"/>
                    </a:lnTo>
                    <a:lnTo>
                      <a:pt x="406988" y="286862"/>
                    </a:lnTo>
                    <a:lnTo>
                      <a:pt x="411179" y="249143"/>
                    </a:lnTo>
                    <a:lnTo>
                      <a:pt x="415370" y="256954"/>
                    </a:lnTo>
                    <a:lnTo>
                      <a:pt x="419561" y="238666"/>
                    </a:lnTo>
                    <a:lnTo>
                      <a:pt x="423752" y="272480"/>
                    </a:lnTo>
                    <a:lnTo>
                      <a:pt x="427943" y="212472"/>
                    </a:lnTo>
                    <a:lnTo>
                      <a:pt x="436420" y="265907"/>
                    </a:lnTo>
                    <a:lnTo>
                      <a:pt x="440611" y="220759"/>
                    </a:lnTo>
                    <a:lnTo>
                      <a:pt x="444802" y="256859"/>
                    </a:lnTo>
                    <a:lnTo>
                      <a:pt x="448993" y="223235"/>
                    </a:lnTo>
                    <a:lnTo>
                      <a:pt x="457375" y="279242"/>
                    </a:lnTo>
                    <a:lnTo>
                      <a:pt x="461566" y="256001"/>
                    </a:lnTo>
                    <a:lnTo>
                      <a:pt x="465757" y="288482"/>
                    </a:lnTo>
                    <a:lnTo>
                      <a:pt x="469948" y="249334"/>
                    </a:lnTo>
                    <a:lnTo>
                      <a:pt x="474139" y="297721"/>
                    </a:lnTo>
                    <a:lnTo>
                      <a:pt x="478330" y="226760"/>
                    </a:lnTo>
                    <a:lnTo>
                      <a:pt x="482521" y="233332"/>
                    </a:lnTo>
                    <a:lnTo>
                      <a:pt x="486712" y="216282"/>
                    </a:lnTo>
                    <a:lnTo>
                      <a:pt x="490903" y="225712"/>
                    </a:lnTo>
                    <a:lnTo>
                      <a:pt x="495094" y="222283"/>
                    </a:lnTo>
                    <a:lnTo>
                      <a:pt x="499285" y="254573"/>
                    </a:lnTo>
                    <a:lnTo>
                      <a:pt x="503476" y="235237"/>
                    </a:lnTo>
                    <a:lnTo>
                      <a:pt x="507667" y="271432"/>
                    </a:lnTo>
                    <a:lnTo>
                      <a:pt x="511858" y="270670"/>
                    </a:lnTo>
                    <a:lnTo>
                      <a:pt x="516049" y="230951"/>
                    </a:lnTo>
                    <a:lnTo>
                      <a:pt x="524527" y="259430"/>
                    </a:lnTo>
                    <a:lnTo>
                      <a:pt x="528718" y="217044"/>
                    </a:lnTo>
                    <a:lnTo>
                      <a:pt x="532909" y="274670"/>
                    </a:lnTo>
                    <a:lnTo>
                      <a:pt x="537100" y="270003"/>
                    </a:lnTo>
                    <a:lnTo>
                      <a:pt x="541291" y="282671"/>
                    </a:lnTo>
                    <a:lnTo>
                      <a:pt x="545482" y="203423"/>
                    </a:lnTo>
                    <a:lnTo>
                      <a:pt x="549673" y="216092"/>
                    </a:lnTo>
                    <a:lnTo>
                      <a:pt x="553864" y="262955"/>
                    </a:lnTo>
                    <a:lnTo>
                      <a:pt x="558055" y="266003"/>
                    </a:lnTo>
                    <a:lnTo>
                      <a:pt x="562246" y="216377"/>
                    </a:lnTo>
                    <a:lnTo>
                      <a:pt x="570628" y="271527"/>
                    </a:lnTo>
                    <a:lnTo>
                      <a:pt x="574819" y="235523"/>
                    </a:lnTo>
                    <a:lnTo>
                      <a:pt x="587392" y="241619"/>
                    </a:lnTo>
                    <a:lnTo>
                      <a:pt x="591583" y="276194"/>
                    </a:lnTo>
                    <a:lnTo>
                      <a:pt x="595774" y="229998"/>
                    </a:lnTo>
                    <a:lnTo>
                      <a:pt x="599965" y="269908"/>
                    </a:lnTo>
                    <a:lnTo>
                      <a:pt x="604156" y="263621"/>
                    </a:lnTo>
                    <a:lnTo>
                      <a:pt x="608347" y="283529"/>
                    </a:lnTo>
                    <a:lnTo>
                      <a:pt x="612538" y="290006"/>
                    </a:lnTo>
                    <a:lnTo>
                      <a:pt x="616729" y="246191"/>
                    </a:lnTo>
                    <a:lnTo>
                      <a:pt x="621015" y="224188"/>
                    </a:lnTo>
                    <a:lnTo>
                      <a:pt x="625206" y="262288"/>
                    </a:lnTo>
                    <a:lnTo>
                      <a:pt x="633588" y="278004"/>
                    </a:lnTo>
                    <a:lnTo>
                      <a:pt x="637779" y="243428"/>
                    </a:lnTo>
                    <a:lnTo>
                      <a:pt x="641970" y="319819"/>
                    </a:lnTo>
                    <a:lnTo>
                      <a:pt x="646161" y="298959"/>
                    </a:lnTo>
                    <a:lnTo>
                      <a:pt x="650352" y="261145"/>
                    </a:lnTo>
                    <a:lnTo>
                      <a:pt x="654543" y="275432"/>
                    </a:lnTo>
                    <a:lnTo>
                      <a:pt x="658734" y="259526"/>
                    </a:lnTo>
                    <a:lnTo>
                      <a:pt x="671307" y="223045"/>
                    </a:lnTo>
                    <a:lnTo>
                      <a:pt x="675498" y="236475"/>
                    </a:lnTo>
                    <a:lnTo>
                      <a:pt x="679689" y="249143"/>
                    </a:lnTo>
                    <a:lnTo>
                      <a:pt x="683880" y="227998"/>
                    </a:lnTo>
                    <a:lnTo>
                      <a:pt x="688071" y="268574"/>
                    </a:lnTo>
                    <a:lnTo>
                      <a:pt x="692262" y="241904"/>
                    </a:lnTo>
                    <a:lnTo>
                      <a:pt x="696453" y="273813"/>
                    </a:lnTo>
                    <a:lnTo>
                      <a:pt x="700644" y="244190"/>
                    </a:lnTo>
                    <a:lnTo>
                      <a:pt x="704835" y="267908"/>
                    </a:lnTo>
                    <a:lnTo>
                      <a:pt x="709026" y="258192"/>
                    </a:lnTo>
                    <a:lnTo>
                      <a:pt x="713217" y="273527"/>
                    </a:lnTo>
                    <a:lnTo>
                      <a:pt x="717503" y="243524"/>
                    </a:lnTo>
                    <a:lnTo>
                      <a:pt x="721694" y="244286"/>
                    </a:lnTo>
                    <a:lnTo>
                      <a:pt x="725885" y="264193"/>
                    </a:lnTo>
                    <a:lnTo>
                      <a:pt x="730076" y="223807"/>
                    </a:lnTo>
                    <a:lnTo>
                      <a:pt x="734267" y="253049"/>
                    </a:lnTo>
                    <a:lnTo>
                      <a:pt x="738458" y="295340"/>
                    </a:lnTo>
                    <a:lnTo>
                      <a:pt x="742649" y="271813"/>
                    </a:lnTo>
                    <a:lnTo>
                      <a:pt x="746840" y="254192"/>
                    </a:lnTo>
                    <a:lnTo>
                      <a:pt x="751031" y="218282"/>
                    </a:lnTo>
                    <a:lnTo>
                      <a:pt x="755222" y="256478"/>
                    </a:lnTo>
                    <a:lnTo>
                      <a:pt x="759413" y="232856"/>
                    </a:lnTo>
                    <a:lnTo>
                      <a:pt x="763604" y="242285"/>
                    </a:lnTo>
                    <a:lnTo>
                      <a:pt x="767795" y="254287"/>
                    </a:lnTo>
                    <a:lnTo>
                      <a:pt x="771986" y="226950"/>
                    </a:lnTo>
                    <a:lnTo>
                      <a:pt x="776177" y="265431"/>
                    </a:lnTo>
                    <a:lnTo>
                      <a:pt x="780368" y="279909"/>
                    </a:lnTo>
                    <a:lnTo>
                      <a:pt x="784559" y="268384"/>
                    </a:lnTo>
                    <a:lnTo>
                      <a:pt x="788750" y="252668"/>
                    </a:lnTo>
                    <a:lnTo>
                      <a:pt x="792941" y="278957"/>
                    </a:lnTo>
                    <a:lnTo>
                      <a:pt x="801323" y="234761"/>
                    </a:lnTo>
                    <a:lnTo>
                      <a:pt x="805514" y="239999"/>
                    </a:lnTo>
                    <a:lnTo>
                      <a:pt x="809800" y="246191"/>
                    </a:lnTo>
                    <a:lnTo>
                      <a:pt x="813991" y="237809"/>
                    </a:lnTo>
                    <a:lnTo>
                      <a:pt x="818182" y="241809"/>
                    </a:lnTo>
                    <a:lnTo>
                      <a:pt x="822373" y="257144"/>
                    </a:lnTo>
                    <a:lnTo>
                      <a:pt x="830755" y="270765"/>
                    </a:lnTo>
                    <a:lnTo>
                      <a:pt x="834946" y="241904"/>
                    </a:lnTo>
                    <a:lnTo>
                      <a:pt x="839137" y="244000"/>
                    </a:lnTo>
                    <a:lnTo>
                      <a:pt x="843328" y="221330"/>
                    </a:lnTo>
                    <a:lnTo>
                      <a:pt x="851710" y="266098"/>
                    </a:lnTo>
                    <a:lnTo>
                      <a:pt x="855901" y="244952"/>
                    </a:lnTo>
                    <a:lnTo>
                      <a:pt x="860092" y="279433"/>
                    </a:lnTo>
                    <a:lnTo>
                      <a:pt x="864283" y="246095"/>
                    </a:lnTo>
                    <a:lnTo>
                      <a:pt x="868474" y="228093"/>
                    </a:lnTo>
                    <a:lnTo>
                      <a:pt x="872665" y="240285"/>
                    </a:lnTo>
                    <a:lnTo>
                      <a:pt x="876856" y="260954"/>
                    </a:lnTo>
                    <a:lnTo>
                      <a:pt x="881047" y="220473"/>
                    </a:lnTo>
                    <a:lnTo>
                      <a:pt x="885238" y="259811"/>
                    </a:lnTo>
                    <a:lnTo>
                      <a:pt x="893620" y="229617"/>
                    </a:lnTo>
                    <a:lnTo>
                      <a:pt x="897811" y="249715"/>
                    </a:lnTo>
                    <a:lnTo>
                      <a:pt x="906289" y="303341"/>
                    </a:lnTo>
                    <a:lnTo>
                      <a:pt x="910480" y="223426"/>
                    </a:lnTo>
                    <a:lnTo>
                      <a:pt x="914670" y="273527"/>
                    </a:lnTo>
                    <a:lnTo>
                      <a:pt x="918862" y="269717"/>
                    </a:lnTo>
                    <a:lnTo>
                      <a:pt x="923053" y="225902"/>
                    </a:lnTo>
                    <a:lnTo>
                      <a:pt x="927243" y="206090"/>
                    </a:lnTo>
                    <a:lnTo>
                      <a:pt x="931435" y="244667"/>
                    </a:lnTo>
                    <a:lnTo>
                      <a:pt x="939817" y="254954"/>
                    </a:lnTo>
                    <a:lnTo>
                      <a:pt x="944008" y="244476"/>
                    </a:lnTo>
                    <a:lnTo>
                      <a:pt x="956581" y="273527"/>
                    </a:lnTo>
                    <a:lnTo>
                      <a:pt x="960772" y="271241"/>
                    </a:lnTo>
                    <a:lnTo>
                      <a:pt x="964963" y="250382"/>
                    </a:lnTo>
                    <a:lnTo>
                      <a:pt x="969154" y="256001"/>
                    </a:lnTo>
                    <a:lnTo>
                      <a:pt x="973345" y="293435"/>
                    </a:lnTo>
                    <a:lnTo>
                      <a:pt x="981727" y="225998"/>
                    </a:lnTo>
                    <a:lnTo>
                      <a:pt x="985918" y="232284"/>
                    </a:lnTo>
                    <a:lnTo>
                      <a:pt x="994300" y="273813"/>
                    </a:lnTo>
                    <a:lnTo>
                      <a:pt x="998491" y="243238"/>
                    </a:lnTo>
                    <a:lnTo>
                      <a:pt x="1006968" y="256668"/>
                    </a:lnTo>
                    <a:lnTo>
                      <a:pt x="1011159" y="233618"/>
                    </a:lnTo>
                    <a:lnTo>
                      <a:pt x="1015350" y="272194"/>
                    </a:lnTo>
                    <a:lnTo>
                      <a:pt x="1019541" y="224093"/>
                    </a:lnTo>
                    <a:lnTo>
                      <a:pt x="1023732" y="248286"/>
                    </a:lnTo>
                    <a:lnTo>
                      <a:pt x="1027923" y="218663"/>
                    </a:lnTo>
                    <a:lnTo>
                      <a:pt x="1032114" y="218092"/>
                    </a:lnTo>
                    <a:lnTo>
                      <a:pt x="1036305" y="233427"/>
                    </a:lnTo>
                    <a:lnTo>
                      <a:pt x="1040496" y="241619"/>
                    </a:lnTo>
                    <a:lnTo>
                      <a:pt x="1044687" y="187802"/>
                    </a:lnTo>
                    <a:lnTo>
                      <a:pt x="1048878" y="267050"/>
                    </a:lnTo>
                    <a:lnTo>
                      <a:pt x="1053069" y="256763"/>
                    </a:lnTo>
                    <a:lnTo>
                      <a:pt x="1057260" y="255811"/>
                    </a:lnTo>
                    <a:lnTo>
                      <a:pt x="1061451" y="262383"/>
                    </a:lnTo>
                    <a:lnTo>
                      <a:pt x="1065642" y="236189"/>
                    </a:lnTo>
                    <a:lnTo>
                      <a:pt x="1074024" y="282290"/>
                    </a:lnTo>
                    <a:lnTo>
                      <a:pt x="1078215" y="232284"/>
                    </a:lnTo>
                    <a:lnTo>
                      <a:pt x="1082406" y="250953"/>
                    </a:lnTo>
                    <a:lnTo>
                      <a:pt x="1086597" y="230951"/>
                    </a:lnTo>
                    <a:lnTo>
                      <a:pt x="1090788" y="259049"/>
                    </a:lnTo>
                    <a:lnTo>
                      <a:pt x="1094979" y="221235"/>
                    </a:lnTo>
                    <a:lnTo>
                      <a:pt x="1099265" y="258192"/>
                    </a:lnTo>
                    <a:lnTo>
                      <a:pt x="1103456" y="235523"/>
                    </a:lnTo>
                    <a:lnTo>
                      <a:pt x="1107647" y="247429"/>
                    </a:lnTo>
                    <a:lnTo>
                      <a:pt x="1111838" y="253049"/>
                    </a:lnTo>
                    <a:lnTo>
                      <a:pt x="1116029" y="214091"/>
                    </a:lnTo>
                    <a:lnTo>
                      <a:pt x="1120220" y="206757"/>
                    </a:lnTo>
                    <a:lnTo>
                      <a:pt x="1124411" y="237809"/>
                    </a:lnTo>
                    <a:lnTo>
                      <a:pt x="1128602" y="244095"/>
                    </a:lnTo>
                    <a:lnTo>
                      <a:pt x="1132793" y="206376"/>
                    </a:lnTo>
                    <a:lnTo>
                      <a:pt x="1136984" y="227712"/>
                    </a:lnTo>
                    <a:lnTo>
                      <a:pt x="1141175" y="183040"/>
                    </a:lnTo>
                    <a:lnTo>
                      <a:pt x="1145366" y="281147"/>
                    </a:lnTo>
                    <a:lnTo>
                      <a:pt x="1149557" y="201042"/>
                    </a:lnTo>
                    <a:lnTo>
                      <a:pt x="1157939" y="250572"/>
                    </a:lnTo>
                    <a:lnTo>
                      <a:pt x="1162130" y="222473"/>
                    </a:lnTo>
                    <a:lnTo>
                      <a:pt x="1166321" y="246667"/>
                    </a:lnTo>
                    <a:lnTo>
                      <a:pt x="1170512" y="232665"/>
                    </a:lnTo>
                    <a:lnTo>
                      <a:pt x="1174703" y="225426"/>
                    </a:lnTo>
                    <a:lnTo>
                      <a:pt x="1183085" y="238952"/>
                    </a:lnTo>
                    <a:lnTo>
                      <a:pt x="1187276" y="202280"/>
                    </a:lnTo>
                    <a:lnTo>
                      <a:pt x="1195753" y="230093"/>
                    </a:lnTo>
                    <a:lnTo>
                      <a:pt x="1199944" y="208281"/>
                    </a:lnTo>
                    <a:lnTo>
                      <a:pt x="1204135" y="214853"/>
                    </a:lnTo>
                    <a:lnTo>
                      <a:pt x="1208326" y="237904"/>
                    </a:lnTo>
                    <a:lnTo>
                      <a:pt x="1212517" y="222283"/>
                    </a:lnTo>
                    <a:lnTo>
                      <a:pt x="1216708" y="261907"/>
                    </a:lnTo>
                    <a:lnTo>
                      <a:pt x="1220899" y="226188"/>
                    </a:lnTo>
                    <a:lnTo>
                      <a:pt x="1225090" y="268193"/>
                    </a:lnTo>
                    <a:lnTo>
                      <a:pt x="1229281" y="202185"/>
                    </a:lnTo>
                    <a:lnTo>
                      <a:pt x="1233472" y="228855"/>
                    </a:lnTo>
                    <a:lnTo>
                      <a:pt x="1237663" y="261526"/>
                    </a:lnTo>
                    <a:lnTo>
                      <a:pt x="1250236" y="192755"/>
                    </a:lnTo>
                    <a:lnTo>
                      <a:pt x="1254427" y="220187"/>
                    </a:lnTo>
                    <a:lnTo>
                      <a:pt x="1258618" y="233713"/>
                    </a:lnTo>
                    <a:lnTo>
                      <a:pt x="1262809" y="215711"/>
                    </a:lnTo>
                    <a:lnTo>
                      <a:pt x="1267000" y="186659"/>
                    </a:lnTo>
                    <a:lnTo>
                      <a:pt x="1271191" y="221330"/>
                    </a:lnTo>
                    <a:lnTo>
                      <a:pt x="1275382" y="203995"/>
                    </a:lnTo>
                    <a:lnTo>
                      <a:pt x="1279573" y="241142"/>
                    </a:lnTo>
                    <a:lnTo>
                      <a:pt x="1283764" y="182564"/>
                    </a:lnTo>
                    <a:lnTo>
                      <a:pt x="1288051" y="223712"/>
                    </a:lnTo>
                    <a:lnTo>
                      <a:pt x="1292242" y="216758"/>
                    </a:lnTo>
                    <a:lnTo>
                      <a:pt x="1296433" y="252763"/>
                    </a:lnTo>
                    <a:lnTo>
                      <a:pt x="1300623" y="223997"/>
                    </a:lnTo>
                    <a:lnTo>
                      <a:pt x="1304815" y="247334"/>
                    </a:lnTo>
                    <a:lnTo>
                      <a:pt x="1309006" y="213996"/>
                    </a:lnTo>
                    <a:lnTo>
                      <a:pt x="1313197" y="225712"/>
                    </a:lnTo>
                    <a:lnTo>
                      <a:pt x="1317388" y="250667"/>
                    </a:lnTo>
                    <a:lnTo>
                      <a:pt x="1329961" y="190850"/>
                    </a:lnTo>
                    <a:lnTo>
                      <a:pt x="1334152" y="219616"/>
                    </a:lnTo>
                    <a:lnTo>
                      <a:pt x="1342534" y="225331"/>
                    </a:lnTo>
                    <a:lnTo>
                      <a:pt x="1346725" y="237618"/>
                    </a:lnTo>
                    <a:lnTo>
                      <a:pt x="1350916" y="165609"/>
                    </a:lnTo>
                    <a:lnTo>
                      <a:pt x="1355107" y="193613"/>
                    </a:lnTo>
                    <a:lnTo>
                      <a:pt x="1359298" y="207043"/>
                    </a:lnTo>
                    <a:lnTo>
                      <a:pt x="1363489" y="243428"/>
                    </a:lnTo>
                    <a:lnTo>
                      <a:pt x="1367680" y="158751"/>
                    </a:lnTo>
                    <a:lnTo>
                      <a:pt x="1371871" y="237523"/>
                    </a:lnTo>
                    <a:lnTo>
                      <a:pt x="1376062" y="221521"/>
                    </a:lnTo>
                    <a:lnTo>
                      <a:pt x="1380253" y="244381"/>
                    </a:lnTo>
                    <a:lnTo>
                      <a:pt x="1384539" y="169895"/>
                    </a:lnTo>
                    <a:lnTo>
                      <a:pt x="1388730" y="181421"/>
                    </a:lnTo>
                    <a:lnTo>
                      <a:pt x="1392921" y="213901"/>
                    </a:lnTo>
                    <a:lnTo>
                      <a:pt x="1409685" y="198756"/>
                    </a:lnTo>
                    <a:lnTo>
                      <a:pt x="1413876" y="179516"/>
                    </a:lnTo>
                    <a:lnTo>
                      <a:pt x="1418067" y="181135"/>
                    </a:lnTo>
                    <a:lnTo>
                      <a:pt x="1422258" y="208662"/>
                    </a:lnTo>
                    <a:lnTo>
                      <a:pt x="1426449" y="216568"/>
                    </a:lnTo>
                    <a:lnTo>
                      <a:pt x="1430640" y="242666"/>
                    </a:lnTo>
                    <a:lnTo>
                      <a:pt x="1439022" y="175991"/>
                    </a:lnTo>
                    <a:lnTo>
                      <a:pt x="1443213" y="218854"/>
                    </a:lnTo>
                    <a:lnTo>
                      <a:pt x="1455786" y="180849"/>
                    </a:lnTo>
                    <a:lnTo>
                      <a:pt x="1459977" y="200852"/>
                    </a:lnTo>
                    <a:lnTo>
                      <a:pt x="1464168" y="224855"/>
                    </a:lnTo>
                    <a:lnTo>
                      <a:pt x="1468359" y="188183"/>
                    </a:lnTo>
                    <a:lnTo>
                      <a:pt x="1472550" y="210758"/>
                    </a:lnTo>
                    <a:lnTo>
                      <a:pt x="1476836" y="181230"/>
                    </a:lnTo>
                    <a:lnTo>
                      <a:pt x="1481027" y="177801"/>
                    </a:lnTo>
                    <a:lnTo>
                      <a:pt x="1485218" y="151703"/>
                    </a:lnTo>
                    <a:lnTo>
                      <a:pt x="1497791" y="235523"/>
                    </a:lnTo>
                    <a:lnTo>
                      <a:pt x="1501982" y="180278"/>
                    </a:lnTo>
                    <a:lnTo>
                      <a:pt x="1506173" y="187231"/>
                    </a:lnTo>
                    <a:lnTo>
                      <a:pt x="1510364" y="163704"/>
                    </a:lnTo>
                    <a:lnTo>
                      <a:pt x="1522937" y="208567"/>
                    </a:lnTo>
                    <a:lnTo>
                      <a:pt x="1527128" y="139892"/>
                    </a:lnTo>
                    <a:lnTo>
                      <a:pt x="1531319" y="166657"/>
                    </a:lnTo>
                    <a:lnTo>
                      <a:pt x="1535510" y="150274"/>
                    </a:lnTo>
                    <a:lnTo>
                      <a:pt x="1539701" y="139415"/>
                    </a:lnTo>
                    <a:lnTo>
                      <a:pt x="1552274" y="200280"/>
                    </a:lnTo>
                    <a:lnTo>
                      <a:pt x="1556465" y="173991"/>
                    </a:lnTo>
                    <a:lnTo>
                      <a:pt x="1564847" y="158084"/>
                    </a:lnTo>
                    <a:lnTo>
                      <a:pt x="1569038" y="183897"/>
                    </a:lnTo>
                    <a:lnTo>
                      <a:pt x="1577515" y="121985"/>
                    </a:lnTo>
                    <a:lnTo>
                      <a:pt x="1581706" y="149988"/>
                    </a:lnTo>
                    <a:lnTo>
                      <a:pt x="1585897" y="121699"/>
                    </a:lnTo>
                    <a:lnTo>
                      <a:pt x="1590088" y="176658"/>
                    </a:lnTo>
                    <a:lnTo>
                      <a:pt x="1598470" y="146654"/>
                    </a:lnTo>
                    <a:lnTo>
                      <a:pt x="1602661" y="151703"/>
                    </a:lnTo>
                    <a:lnTo>
                      <a:pt x="1606852" y="169229"/>
                    </a:lnTo>
                    <a:lnTo>
                      <a:pt x="1611043" y="147512"/>
                    </a:lnTo>
                    <a:lnTo>
                      <a:pt x="1615234" y="131891"/>
                    </a:lnTo>
                    <a:lnTo>
                      <a:pt x="1619425" y="149036"/>
                    </a:lnTo>
                    <a:lnTo>
                      <a:pt x="1623616" y="183421"/>
                    </a:lnTo>
                    <a:lnTo>
                      <a:pt x="1627807" y="130652"/>
                    </a:lnTo>
                    <a:lnTo>
                      <a:pt x="1636189" y="159132"/>
                    </a:lnTo>
                    <a:lnTo>
                      <a:pt x="1640380" y="134939"/>
                    </a:lnTo>
                    <a:lnTo>
                      <a:pt x="1644571" y="113507"/>
                    </a:lnTo>
                    <a:lnTo>
                      <a:pt x="1648762" y="124937"/>
                    </a:lnTo>
                    <a:lnTo>
                      <a:pt x="1652953" y="117317"/>
                    </a:lnTo>
                    <a:lnTo>
                      <a:pt x="1661335" y="159989"/>
                    </a:lnTo>
                    <a:lnTo>
                      <a:pt x="1665526" y="141130"/>
                    </a:lnTo>
                    <a:lnTo>
                      <a:pt x="1674004" y="101125"/>
                    </a:lnTo>
                    <a:lnTo>
                      <a:pt x="1678194" y="137129"/>
                    </a:lnTo>
                    <a:lnTo>
                      <a:pt x="1682386" y="151703"/>
                    </a:lnTo>
                    <a:lnTo>
                      <a:pt x="1686577" y="118746"/>
                    </a:lnTo>
                    <a:lnTo>
                      <a:pt x="1690768" y="90362"/>
                    </a:lnTo>
                    <a:lnTo>
                      <a:pt x="1694959" y="161609"/>
                    </a:lnTo>
                    <a:lnTo>
                      <a:pt x="1703341" y="121985"/>
                    </a:lnTo>
                    <a:lnTo>
                      <a:pt x="1707532" y="117508"/>
                    </a:lnTo>
                    <a:lnTo>
                      <a:pt x="1711723" y="86361"/>
                    </a:lnTo>
                    <a:lnTo>
                      <a:pt x="1715914" y="87599"/>
                    </a:lnTo>
                    <a:lnTo>
                      <a:pt x="1720105" y="148274"/>
                    </a:lnTo>
                    <a:lnTo>
                      <a:pt x="1728487" y="95600"/>
                    </a:lnTo>
                    <a:lnTo>
                      <a:pt x="1732678" y="124556"/>
                    </a:lnTo>
                    <a:lnTo>
                      <a:pt x="1736869" y="155036"/>
                    </a:lnTo>
                    <a:lnTo>
                      <a:pt x="1741060" y="106364"/>
                    </a:lnTo>
                    <a:lnTo>
                      <a:pt x="1745251" y="150941"/>
                    </a:lnTo>
                    <a:lnTo>
                      <a:pt x="1749442" y="138558"/>
                    </a:lnTo>
                    <a:lnTo>
                      <a:pt x="1753633" y="116936"/>
                    </a:lnTo>
                    <a:lnTo>
                      <a:pt x="1762015" y="83789"/>
                    </a:lnTo>
                    <a:lnTo>
                      <a:pt x="1766301" y="114936"/>
                    </a:lnTo>
                    <a:lnTo>
                      <a:pt x="1770492" y="133415"/>
                    </a:lnTo>
                    <a:lnTo>
                      <a:pt x="1774683" y="82075"/>
                    </a:lnTo>
                    <a:lnTo>
                      <a:pt x="1778874" y="81408"/>
                    </a:lnTo>
                    <a:lnTo>
                      <a:pt x="1783065" y="120270"/>
                    </a:lnTo>
                    <a:lnTo>
                      <a:pt x="1787256" y="88552"/>
                    </a:lnTo>
                    <a:lnTo>
                      <a:pt x="1791447" y="106935"/>
                    </a:lnTo>
                    <a:lnTo>
                      <a:pt x="1795638" y="119127"/>
                    </a:lnTo>
                    <a:lnTo>
                      <a:pt x="1804020" y="42832"/>
                    </a:lnTo>
                    <a:lnTo>
                      <a:pt x="1808211" y="100744"/>
                    </a:lnTo>
                    <a:lnTo>
                      <a:pt x="1812402" y="109888"/>
                    </a:lnTo>
                    <a:lnTo>
                      <a:pt x="1816593" y="87790"/>
                    </a:lnTo>
                    <a:lnTo>
                      <a:pt x="1820784" y="78455"/>
                    </a:lnTo>
                    <a:lnTo>
                      <a:pt x="1824975" y="97410"/>
                    </a:lnTo>
                    <a:lnTo>
                      <a:pt x="1829166" y="100363"/>
                    </a:lnTo>
                    <a:lnTo>
                      <a:pt x="1833357" y="90933"/>
                    </a:lnTo>
                    <a:lnTo>
                      <a:pt x="1837548" y="78074"/>
                    </a:lnTo>
                    <a:lnTo>
                      <a:pt x="1841739" y="101030"/>
                    </a:lnTo>
                    <a:lnTo>
                      <a:pt x="1845930" y="108935"/>
                    </a:lnTo>
                    <a:lnTo>
                      <a:pt x="1850121" y="79122"/>
                    </a:lnTo>
                    <a:lnTo>
                      <a:pt x="1858598" y="51119"/>
                    </a:lnTo>
                    <a:lnTo>
                      <a:pt x="1862789" y="74264"/>
                    </a:lnTo>
                    <a:lnTo>
                      <a:pt x="1866980" y="38831"/>
                    </a:lnTo>
                    <a:lnTo>
                      <a:pt x="1871171" y="55691"/>
                    </a:lnTo>
                    <a:lnTo>
                      <a:pt x="1875362" y="94267"/>
                    </a:lnTo>
                    <a:lnTo>
                      <a:pt x="1883744" y="42641"/>
                    </a:lnTo>
                    <a:lnTo>
                      <a:pt x="1887935" y="77027"/>
                    </a:lnTo>
                    <a:lnTo>
                      <a:pt x="1892126" y="79598"/>
                    </a:lnTo>
                    <a:lnTo>
                      <a:pt x="1896317" y="63596"/>
                    </a:lnTo>
                    <a:lnTo>
                      <a:pt x="1900508" y="75312"/>
                    </a:lnTo>
                    <a:lnTo>
                      <a:pt x="1904699" y="61501"/>
                    </a:lnTo>
                    <a:lnTo>
                      <a:pt x="1917272" y="8637"/>
                    </a:lnTo>
                    <a:lnTo>
                      <a:pt x="1921463" y="69026"/>
                    </a:lnTo>
                    <a:lnTo>
                      <a:pt x="1934036" y="37593"/>
                    </a:lnTo>
                    <a:lnTo>
                      <a:pt x="1938227" y="46642"/>
                    </a:lnTo>
                    <a:lnTo>
                      <a:pt x="1946609" y="77503"/>
                    </a:lnTo>
                    <a:lnTo>
                      <a:pt x="1950800" y="72359"/>
                    </a:lnTo>
                    <a:lnTo>
                      <a:pt x="1959277" y="31973"/>
                    </a:lnTo>
                    <a:lnTo>
                      <a:pt x="1963468" y="57215"/>
                    </a:lnTo>
                    <a:lnTo>
                      <a:pt x="1967659" y="28925"/>
                    </a:lnTo>
                    <a:lnTo>
                      <a:pt x="1971850" y="37688"/>
                    </a:lnTo>
                    <a:lnTo>
                      <a:pt x="1976041" y="82742"/>
                    </a:lnTo>
                    <a:lnTo>
                      <a:pt x="1980232" y="1874"/>
                    </a:lnTo>
                    <a:lnTo>
                      <a:pt x="1984423" y="46928"/>
                    </a:lnTo>
                    <a:lnTo>
                      <a:pt x="1988614" y="47404"/>
                    </a:lnTo>
                    <a:lnTo>
                      <a:pt x="1992805" y="45023"/>
                    </a:lnTo>
                    <a:lnTo>
                      <a:pt x="1996996" y="14638"/>
                    </a:lnTo>
                    <a:lnTo>
                      <a:pt x="2001187" y="46737"/>
                    </a:lnTo>
                    <a:lnTo>
                      <a:pt x="2005378" y="9590"/>
                    </a:lnTo>
                    <a:lnTo>
                      <a:pt x="2013760" y="50357"/>
                    </a:lnTo>
                    <a:lnTo>
                      <a:pt x="2017951" y="25401"/>
                    </a:lnTo>
                    <a:lnTo>
                      <a:pt x="2026333" y="83789"/>
                    </a:lnTo>
                    <a:lnTo>
                      <a:pt x="2030524" y="80456"/>
                    </a:lnTo>
                    <a:lnTo>
                      <a:pt x="2034715" y="62644"/>
                    </a:lnTo>
                    <a:lnTo>
                      <a:pt x="2038906" y="18543"/>
                    </a:lnTo>
                    <a:lnTo>
                      <a:pt x="2043097" y="37403"/>
                    </a:lnTo>
                    <a:lnTo>
                      <a:pt x="2047288" y="16448"/>
                    </a:lnTo>
                    <a:lnTo>
                      <a:pt x="2059957" y="55119"/>
                    </a:lnTo>
                    <a:lnTo>
                      <a:pt x="2064148" y="47404"/>
                    </a:lnTo>
                    <a:lnTo>
                      <a:pt x="2072530" y="40451"/>
                    </a:lnTo>
                    <a:lnTo>
                      <a:pt x="2076721" y="93029"/>
                    </a:lnTo>
                    <a:lnTo>
                      <a:pt x="2089294" y="9494"/>
                    </a:lnTo>
                    <a:lnTo>
                      <a:pt x="2093485" y="63406"/>
                    </a:lnTo>
                    <a:lnTo>
                      <a:pt x="2097676" y="59405"/>
                    </a:lnTo>
                    <a:lnTo>
                      <a:pt x="2101867" y="24830"/>
                    </a:lnTo>
                    <a:lnTo>
                      <a:pt x="2106058" y="46642"/>
                    </a:lnTo>
                    <a:lnTo>
                      <a:pt x="2110249" y="350"/>
                    </a:lnTo>
                    <a:lnTo>
                      <a:pt x="2127013" y="66263"/>
                    </a:lnTo>
                    <a:lnTo>
                      <a:pt x="2131204" y="28068"/>
                    </a:lnTo>
                    <a:lnTo>
                      <a:pt x="2135395" y="32069"/>
                    </a:lnTo>
                    <a:lnTo>
                      <a:pt x="2139586" y="58167"/>
                    </a:lnTo>
                    <a:lnTo>
                      <a:pt x="2148063" y="68549"/>
                    </a:lnTo>
                    <a:lnTo>
                      <a:pt x="2152254" y="62930"/>
                    </a:lnTo>
                    <a:lnTo>
                      <a:pt x="2156445" y="56834"/>
                    </a:lnTo>
                    <a:lnTo>
                      <a:pt x="2160636" y="60263"/>
                    </a:lnTo>
                    <a:lnTo>
                      <a:pt x="2164827" y="40165"/>
                    </a:lnTo>
                    <a:lnTo>
                      <a:pt x="2169018" y="14352"/>
                    </a:lnTo>
                    <a:lnTo>
                      <a:pt x="2173209" y="85980"/>
                    </a:lnTo>
                    <a:lnTo>
                      <a:pt x="2177400" y="16162"/>
                    </a:lnTo>
                    <a:lnTo>
                      <a:pt x="2181591" y="81789"/>
                    </a:lnTo>
                    <a:lnTo>
                      <a:pt x="2185782" y="57024"/>
                    </a:lnTo>
                    <a:lnTo>
                      <a:pt x="2189973" y="64930"/>
                    </a:lnTo>
                    <a:lnTo>
                      <a:pt x="2194164" y="98648"/>
                    </a:lnTo>
                    <a:lnTo>
                      <a:pt x="2202546" y="51119"/>
                    </a:lnTo>
                    <a:lnTo>
                      <a:pt x="2206737" y="48261"/>
                    </a:lnTo>
                    <a:lnTo>
                      <a:pt x="2210928" y="54262"/>
                    </a:lnTo>
                    <a:lnTo>
                      <a:pt x="2215119" y="78551"/>
                    </a:lnTo>
                    <a:lnTo>
                      <a:pt x="2219310" y="28544"/>
                    </a:lnTo>
                    <a:lnTo>
                      <a:pt x="2223501" y="58262"/>
                    </a:lnTo>
                    <a:lnTo>
                      <a:pt x="2227692" y="60739"/>
                    </a:lnTo>
                    <a:lnTo>
                      <a:pt x="2231883" y="76265"/>
                    </a:lnTo>
                    <a:lnTo>
                      <a:pt x="2236074" y="21686"/>
                    </a:lnTo>
                    <a:lnTo>
                      <a:pt x="2240360" y="71502"/>
                    </a:lnTo>
                    <a:lnTo>
                      <a:pt x="2244551" y="68645"/>
                    </a:lnTo>
                    <a:lnTo>
                      <a:pt x="2248742" y="20734"/>
                    </a:lnTo>
                    <a:lnTo>
                      <a:pt x="2261315" y="74169"/>
                    </a:lnTo>
                    <a:lnTo>
                      <a:pt x="2265506" y="66454"/>
                    </a:lnTo>
                    <a:lnTo>
                      <a:pt x="2269697" y="45404"/>
                    </a:lnTo>
                    <a:lnTo>
                      <a:pt x="2273888" y="76836"/>
                    </a:lnTo>
                    <a:lnTo>
                      <a:pt x="2278079" y="75312"/>
                    </a:lnTo>
                    <a:lnTo>
                      <a:pt x="2282270" y="47309"/>
                    </a:lnTo>
                    <a:lnTo>
                      <a:pt x="2286461" y="70550"/>
                    </a:lnTo>
                    <a:lnTo>
                      <a:pt x="2290652" y="46547"/>
                    </a:lnTo>
                    <a:lnTo>
                      <a:pt x="2294843" y="101982"/>
                    </a:lnTo>
                    <a:lnTo>
                      <a:pt x="2299034" y="57500"/>
                    </a:lnTo>
                    <a:lnTo>
                      <a:pt x="2311607" y="88361"/>
                    </a:lnTo>
                    <a:lnTo>
                      <a:pt x="2315798" y="79027"/>
                    </a:lnTo>
                    <a:lnTo>
                      <a:pt x="2319989" y="79979"/>
                    </a:lnTo>
                    <a:lnTo>
                      <a:pt x="2324180" y="73312"/>
                    </a:lnTo>
                    <a:lnTo>
                      <a:pt x="2328371" y="47880"/>
                    </a:lnTo>
                    <a:lnTo>
                      <a:pt x="2332562" y="81694"/>
                    </a:lnTo>
                    <a:lnTo>
                      <a:pt x="2336848" y="145797"/>
                    </a:lnTo>
                    <a:lnTo>
                      <a:pt x="2341039" y="54262"/>
                    </a:lnTo>
                    <a:lnTo>
                      <a:pt x="2349421" y="79122"/>
                    </a:lnTo>
                    <a:lnTo>
                      <a:pt x="2353612" y="41117"/>
                    </a:lnTo>
                    <a:lnTo>
                      <a:pt x="2357803" y="102935"/>
                    </a:lnTo>
                    <a:lnTo>
                      <a:pt x="2361994" y="86075"/>
                    </a:lnTo>
                    <a:lnTo>
                      <a:pt x="2366185" y="73502"/>
                    </a:lnTo>
                    <a:lnTo>
                      <a:pt x="2370376" y="88361"/>
                    </a:lnTo>
                    <a:lnTo>
                      <a:pt x="2374567" y="72074"/>
                    </a:lnTo>
                    <a:lnTo>
                      <a:pt x="2378758" y="113888"/>
                    </a:lnTo>
                    <a:lnTo>
                      <a:pt x="2382949" y="73312"/>
                    </a:lnTo>
                    <a:lnTo>
                      <a:pt x="2387140" y="89790"/>
                    </a:lnTo>
                    <a:lnTo>
                      <a:pt x="2391331" y="69216"/>
                    </a:lnTo>
                    <a:lnTo>
                      <a:pt x="2395522" y="65311"/>
                    </a:lnTo>
                    <a:lnTo>
                      <a:pt x="2399713" y="86171"/>
                    </a:lnTo>
                    <a:lnTo>
                      <a:pt x="2403904" y="49785"/>
                    </a:lnTo>
                    <a:lnTo>
                      <a:pt x="2408095" y="118556"/>
                    </a:lnTo>
                    <a:lnTo>
                      <a:pt x="2412286" y="83123"/>
                    </a:lnTo>
                    <a:lnTo>
                      <a:pt x="2416477" y="94457"/>
                    </a:lnTo>
                    <a:lnTo>
                      <a:pt x="2420668" y="81694"/>
                    </a:lnTo>
                    <a:lnTo>
                      <a:pt x="2424859" y="107602"/>
                    </a:lnTo>
                    <a:lnTo>
                      <a:pt x="2429146" y="54738"/>
                    </a:lnTo>
                    <a:lnTo>
                      <a:pt x="2437528" y="112174"/>
                    </a:lnTo>
                    <a:lnTo>
                      <a:pt x="2441719" y="109793"/>
                    </a:lnTo>
                    <a:lnTo>
                      <a:pt x="2445910" y="75503"/>
                    </a:lnTo>
                    <a:lnTo>
                      <a:pt x="2454292" y="123699"/>
                    </a:lnTo>
                    <a:lnTo>
                      <a:pt x="2458483" y="117222"/>
                    </a:lnTo>
                    <a:lnTo>
                      <a:pt x="2462674" y="111031"/>
                    </a:lnTo>
                    <a:lnTo>
                      <a:pt x="2471056" y="98744"/>
                    </a:lnTo>
                    <a:lnTo>
                      <a:pt x="2475246" y="117698"/>
                    </a:lnTo>
                    <a:lnTo>
                      <a:pt x="2479438" y="143797"/>
                    </a:lnTo>
                    <a:lnTo>
                      <a:pt x="2483629" y="110459"/>
                    </a:lnTo>
                    <a:lnTo>
                      <a:pt x="2492011" y="155608"/>
                    </a:lnTo>
                    <a:lnTo>
                      <a:pt x="2496202" y="102649"/>
                    </a:lnTo>
                    <a:lnTo>
                      <a:pt x="2504584" y="143416"/>
                    </a:lnTo>
                    <a:lnTo>
                      <a:pt x="2508775" y="133986"/>
                    </a:lnTo>
                    <a:lnTo>
                      <a:pt x="2512966" y="133034"/>
                    </a:lnTo>
                    <a:lnTo>
                      <a:pt x="2521348" y="111221"/>
                    </a:lnTo>
                    <a:lnTo>
                      <a:pt x="2525634" y="148178"/>
                    </a:lnTo>
                    <a:lnTo>
                      <a:pt x="2529825" y="145797"/>
                    </a:lnTo>
                    <a:lnTo>
                      <a:pt x="2534016" y="119318"/>
                    </a:lnTo>
                    <a:lnTo>
                      <a:pt x="2542398" y="137415"/>
                    </a:lnTo>
                    <a:lnTo>
                      <a:pt x="2546589" y="127414"/>
                    </a:lnTo>
                    <a:lnTo>
                      <a:pt x="2550780" y="114936"/>
                    </a:lnTo>
                    <a:lnTo>
                      <a:pt x="2554971" y="133224"/>
                    </a:lnTo>
                    <a:lnTo>
                      <a:pt x="2559162" y="136844"/>
                    </a:lnTo>
                    <a:lnTo>
                      <a:pt x="2563353" y="124080"/>
                    </a:lnTo>
                    <a:lnTo>
                      <a:pt x="2567544" y="149226"/>
                    </a:lnTo>
                    <a:lnTo>
                      <a:pt x="2571735" y="121223"/>
                    </a:lnTo>
                    <a:lnTo>
                      <a:pt x="2584308" y="164752"/>
                    </a:lnTo>
                    <a:lnTo>
                      <a:pt x="2588499" y="142178"/>
                    </a:lnTo>
                    <a:lnTo>
                      <a:pt x="2601072" y="193613"/>
                    </a:lnTo>
                    <a:lnTo>
                      <a:pt x="2605263" y="179230"/>
                    </a:lnTo>
                    <a:lnTo>
                      <a:pt x="2609454" y="178849"/>
                    </a:lnTo>
                    <a:lnTo>
                      <a:pt x="2613645" y="202090"/>
                    </a:lnTo>
                    <a:lnTo>
                      <a:pt x="2622122" y="139892"/>
                    </a:lnTo>
                    <a:lnTo>
                      <a:pt x="2626313" y="157894"/>
                    </a:lnTo>
                    <a:lnTo>
                      <a:pt x="2630504" y="146369"/>
                    </a:lnTo>
                    <a:lnTo>
                      <a:pt x="2634695" y="183992"/>
                    </a:lnTo>
                    <a:lnTo>
                      <a:pt x="2638886" y="182564"/>
                    </a:lnTo>
                    <a:lnTo>
                      <a:pt x="2643077" y="144845"/>
                    </a:lnTo>
                    <a:lnTo>
                      <a:pt x="2647268" y="194279"/>
                    </a:lnTo>
                    <a:lnTo>
                      <a:pt x="2651459" y="189422"/>
                    </a:lnTo>
                    <a:lnTo>
                      <a:pt x="2655650" y="155894"/>
                    </a:lnTo>
                    <a:lnTo>
                      <a:pt x="2668223" y="188374"/>
                    </a:lnTo>
                    <a:lnTo>
                      <a:pt x="2672414" y="166466"/>
                    </a:lnTo>
                    <a:lnTo>
                      <a:pt x="2676605" y="190660"/>
                    </a:lnTo>
                    <a:lnTo>
                      <a:pt x="2680796" y="165038"/>
                    </a:lnTo>
                    <a:lnTo>
                      <a:pt x="2689178" y="170181"/>
                    </a:lnTo>
                    <a:lnTo>
                      <a:pt x="2693369" y="163228"/>
                    </a:lnTo>
                    <a:lnTo>
                      <a:pt x="2697560" y="231903"/>
                    </a:lnTo>
                    <a:lnTo>
                      <a:pt x="2701751" y="157799"/>
                    </a:lnTo>
                    <a:lnTo>
                      <a:pt x="2705942" y="181325"/>
                    </a:lnTo>
                    <a:lnTo>
                      <a:pt x="2710133" y="164657"/>
                    </a:lnTo>
                    <a:lnTo>
                      <a:pt x="2714324" y="164466"/>
                    </a:lnTo>
                    <a:lnTo>
                      <a:pt x="2718610" y="198280"/>
                    </a:lnTo>
                    <a:lnTo>
                      <a:pt x="2722801" y="141035"/>
                    </a:lnTo>
                    <a:lnTo>
                      <a:pt x="2731183" y="198470"/>
                    </a:lnTo>
                    <a:lnTo>
                      <a:pt x="2735375" y="174753"/>
                    </a:lnTo>
                    <a:lnTo>
                      <a:pt x="2739565" y="229046"/>
                    </a:lnTo>
                    <a:lnTo>
                      <a:pt x="2743756" y="197518"/>
                    </a:lnTo>
                    <a:lnTo>
                      <a:pt x="2747947" y="193708"/>
                    </a:lnTo>
                    <a:lnTo>
                      <a:pt x="2752138" y="167419"/>
                    </a:lnTo>
                    <a:lnTo>
                      <a:pt x="2756329" y="222092"/>
                    </a:lnTo>
                    <a:lnTo>
                      <a:pt x="2760520" y="189993"/>
                    </a:lnTo>
                    <a:lnTo>
                      <a:pt x="2764711" y="201709"/>
                    </a:lnTo>
                    <a:lnTo>
                      <a:pt x="2768902" y="196661"/>
                    </a:lnTo>
                    <a:lnTo>
                      <a:pt x="2773093" y="218282"/>
                    </a:lnTo>
                    <a:lnTo>
                      <a:pt x="2777284" y="213710"/>
                    </a:lnTo>
                    <a:lnTo>
                      <a:pt x="2781475" y="201804"/>
                    </a:lnTo>
                    <a:lnTo>
                      <a:pt x="2785666" y="190850"/>
                    </a:lnTo>
                    <a:lnTo>
                      <a:pt x="2789858" y="230855"/>
                    </a:lnTo>
                    <a:lnTo>
                      <a:pt x="2794048" y="186183"/>
                    </a:lnTo>
                    <a:lnTo>
                      <a:pt x="2798239" y="232189"/>
                    </a:lnTo>
                    <a:lnTo>
                      <a:pt x="2802430" y="188945"/>
                    </a:lnTo>
                    <a:lnTo>
                      <a:pt x="2806621" y="219330"/>
                    </a:lnTo>
                    <a:lnTo>
                      <a:pt x="2810908" y="178944"/>
                    </a:lnTo>
                    <a:lnTo>
                      <a:pt x="2815099" y="179706"/>
                    </a:lnTo>
                    <a:lnTo>
                      <a:pt x="2819290" y="211996"/>
                    </a:lnTo>
                    <a:lnTo>
                      <a:pt x="2823481" y="208376"/>
                    </a:lnTo>
                    <a:lnTo>
                      <a:pt x="2827671" y="180659"/>
                    </a:lnTo>
                    <a:lnTo>
                      <a:pt x="2840245" y="209234"/>
                    </a:lnTo>
                    <a:lnTo>
                      <a:pt x="2844436" y="216663"/>
                    </a:lnTo>
                    <a:lnTo>
                      <a:pt x="2852818" y="257525"/>
                    </a:lnTo>
                    <a:lnTo>
                      <a:pt x="2857009" y="203328"/>
                    </a:lnTo>
                    <a:lnTo>
                      <a:pt x="2865391" y="236666"/>
                    </a:lnTo>
                    <a:lnTo>
                      <a:pt x="2869582" y="225331"/>
                    </a:lnTo>
                    <a:lnTo>
                      <a:pt x="2873773" y="197804"/>
                    </a:lnTo>
                    <a:lnTo>
                      <a:pt x="2877964" y="203138"/>
                    </a:lnTo>
                    <a:lnTo>
                      <a:pt x="2882154" y="191327"/>
                    </a:lnTo>
                    <a:lnTo>
                      <a:pt x="2886346" y="196946"/>
                    </a:lnTo>
                    <a:lnTo>
                      <a:pt x="2890537" y="190850"/>
                    </a:lnTo>
                    <a:lnTo>
                      <a:pt x="2894728" y="172848"/>
                    </a:lnTo>
                    <a:lnTo>
                      <a:pt x="2898919" y="250477"/>
                    </a:lnTo>
                    <a:lnTo>
                      <a:pt x="2903110" y="197804"/>
                    </a:lnTo>
                    <a:lnTo>
                      <a:pt x="2907396" y="204662"/>
                    </a:lnTo>
                    <a:lnTo>
                      <a:pt x="2911587" y="235332"/>
                    </a:lnTo>
                    <a:lnTo>
                      <a:pt x="2915778" y="232665"/>
                    </a:lnTo>
                    <a:lnTo>
                      <a:pt x="2919969" y="229046"/>
                    </a:lnTo>
                    <a:lnTo>
                      <a:pt x="2924160" y="222378"/>
                    </a:lnTo>
                    <a:lnTo>
                      <a:pt x="2928351" y="228284"/>
                    </a:lnTo>
                    <a:lnTo>
                      <a:pt x="2932542" y="252382"/>
                    </a:lnTo>
                    <a:lnTo>
                      <a:pt x="2940924" y="188374"/>
                    </a:lnTo>
                    <a:lnTo>
                      <a:pt x="2945115" y="251620"/>
                    </a:lnTo>
                    <a:lnTo>
                      <a:pt x="2957688" y="209424"/>
                    </a:lnTo>
                    <a:lnTo>
                      <a:pt x="2961879" y="228855"/>
                    </a:lnTo>
                    <a:lnTo>
                      <a:pt x="2970261" y="202280"/>
                    </a:lnTo>
                    <a:lnTo>
                      <a:pt x="2974452" y="237904"/>
                    </a:lnTo>
                    <a:lnTo>
                      <a:pt x="2978643" y="205328"/>
                    </a:lnTo>
                    <a:lnTo>
                      <a:pt x="2982834" y="268574"/>
                    </a:lnTo>
                    <a:lnTo>
                      <a:pt x="2987025" y="253334"/>
                    </a:lnTo>
                    <a:lnTo>
                      <a:pt x="2991216" y="261621"/>
                    </a:lnTo>
                    <a:lnTo>
                      <a:pt x="2995407" y="278671"/>
                    </a:lnTo>
                    <a:lnTo>
                      <a:pt x="2999598" y="173801"/>
                    </a:lnTo>
                    <a:lnTo>
                      <a:pt x="3003884" y="256097"/>
                    </a:lnTo>
                    <a:lnTo>
                      <a:pt x="3020648" y="211329"/>
                    </a:lnTo>
                    <a:lnTo>
                      <a:pt x="3024839" y="225521"/>
                    </a:lnTo>
                    <a:lnTo>
                      <a:pt x="3029030" y="220378"/>
                    </a:lnTo>
                    <a:lnTo>
                      <a:pt x="3033221" y="275909"/>
                    </a:lnTo>
                    <a:lnTo>
                      <a:pt x="3037412" y="219711"/>
                    </a:lnTo>
                    <a:lnTo>
                      <a:pt x="3041603" y="245524"/>
                    </a:lnTo>
                    <a:lnTo>
                      <a:pt x="3045794" y="246762"/>
                    </a:lnTo>
                    <a:lnTo>
                      <a:pt x="3049985" y="237237"/>
                    </a:lnTo>
                    <a:lnTo>
                      <a:pt x="3054176" y="254192"/>
                    </a:lnTo>
                    <a:lnTo>
                      <a:pt x="3058367" y="276956"/>
                    </a:lnTo>
                    <a:lnTo>
                      <a:pt x="3062558" y="239999"/>
                    </a:lnTo>
                    <a:lnTo>
                      <a:pt x="3066749" y="247048"/>
                    </a:lnTo>
                    <a:lnTo>
                      <a:pt x="3070940" y="242381"/>
                    </a:lnTo>
                    <a:lnTo>
                      <a:pt x="3075131" y="267146"/>
                    </a:lnTo>
                    <a:lnTo>
                      <a:pt x="3079322" y="239809"/>
                    </a:lnTo>
                    <a:lnTo>
                      <a:pt x="3083513" y="279052"/>
                    </a:lnTo>
                    <a:lnTo>
                      <a:pt x="3087704" y="292673"/>
                    </a:lnTo>
                    <a:lnTo>
                      <a:pt x="3091895" y="263336"/>
                    </a:lnTo>
                    <a:lnTo>
                      <a:pt x="3096181" y="229617"/>
                    </a:lnTo>
                    <a:lnTo>
                      <a:pt x="3100372" y="244095"/>
                    </a:lnTo>
                    <a:lnTo>
                      <a:pt x="3104563" y="246191"/>
                    </a:lnTo>
                    <a:lnTo>
                      <a:pt x="3108754" y="201899"/>
                    </a:lnTo>
                    <a:lnTo>
                      <a:pt x="3112945" y="221902"/>
                    </a:lnTo>
                    <a:lnTo>
                      <a:pt x="3117136" y="235523"/>
                    </a:lnTo>
                    <a:lnTo>
                      <a:pt x="3121327" y="279242"/>
                    </a:lnTo>
                    <a:lnTo>
                      <a:pt x="3125518" y="230284"/>
                    </a:lnTo>
                    <a:lnTo>
                      <a:pt x="3129709" y="263621"/>
                    </a:lnTo>
                    <a:lnTo>
                      <a:pt x="3133900" y="235427"/>
                    </a:lnTo>
                    <a:lnTo>
                      <a:pt x="3138091" y="243524"/>
                    </a:lnTo>
                    <a:lnTo>
                      <a:pt x="3142283" y="220473"/>
                    </a:lnTo>
                    <a:lnTo>
                      <a:pt x="3146473" y="259811"/>
                    </a:lnTo>
                    <a:lnTo>
                      <a:pt x="3150664" y="238190"/>
                    </a:lnTo>
                    <a:lnTo>
                      <a:pt x="3154855" y="256478"/>
                    </a:lnTo>
                    <a:lnTo>
                      <a:pt x="3163237" y="200280"/>
                    </a:lnTo>
                    <a:lnTo>
                      <a:pt x="3167428" y="249524"/>
                    </a:lnTo>
                    <a:lnTo>
                      <a:pt x="3180001" y="268765"/>
                    </a:lnTo>
                    <a:lnTo>
                      <a:pt x="3184192" y="247048"/>
                    </a:lnTo>
                    <a:lnTo>
                      <a:pt x="3188383" y="257525"/>
                    </a:lnTo>
                    <a:lnTo>
                      <a:pt x="3192670" y="224664"/>
                    </a:lnTo>
                    <a:lnTo>
                      <a:pt x="3196861" y="292482"/>
                    </a:lnTo>
                    <a:lnTo>
                      <a:pt x="3201052" y="263526"/>
                    </a:lnTo>
                    <a:lnTo>
                      <a:pt x="3205243" y="236094"/>
                    </a:lnTo>
                    <a:lnTo>
                      <a:pt x="3209434" y="251715"/>
                    </a:lnTo>
                    <a:lnTo>
                      <a:pt x="3213625" y="217997"/>
                    </a:lnTo>
                    <a:lnTo>
                      <a:pt x="3217816" y="220283"/>
                    </a:lnTo>
                    <a:lnTo>
                      <a:pt x="3222007" y="234951"/>
                    </a:lnTo>
                    <a:lnTo>
                      <a:pt x="3230389" y="259716"/>
                    </a:lnTo>
                    <a:lnTo>
                      <a:pt x="3234579" y="256668"/>
                    </a:lnTo>
                    <a:lnTo>
                      <a:pt x="3238771" y="258383"/>
                    </a:lnTo>
                    <a:lnTo>
                      <a:pt x="3242962" y="231522"/>
                    </a:lnTo>
                    <a:lnTo>
                      <a:pt x="3247153" y="265717"/>
                    </a:lnTo>
                    <a:lnTo>
                      <a:pt x="3251344" y="240666"/>
                    </a:lnTo>
                    <a:lnTo>
                      <a:pt x="3255535" y="289529"/>
                    </a:lnTo>
                    <a:lnTo>
                      <a:pt x="3259726" y="258954"/>
                    </a:lnTo>
                    <a:lnTo>
                      <a:pt x="3263917" y="272384"/>
                    </a:lnTo>
                    <a:lnTo>
                      <a:pt x="3268108" y="260383"/>
                    </a:lnTo>
                    <a:lnTo>
                      <a:pt x="3272299" y="241428"/>
                    </a:lnTo>
                    <a:lnTo>
                      <a:pt x="3276490" y="274004"/>
                    </a:lnTo>
                    <a:lnTo>
                      <a:pt x="3284871" y="208948"/>
                    </a:lnTo>
                    <a:lnTo>
                      <a:pt x="3289158" y="234094"/>
                    </a:lnTo>
                    <a:lnTo>
                      <a:pt x="3293349" y="210567"/>
                    </a:lnTo>
                    <a:lnTo>
                      <a:pt x="3297540" y="224950"/>
                    </a:lnTo>
                    <a:lnTo>
                      <a:pt x="3301731" y="248000"/>
                    </a:lnTo>
                    <a:lnTo>
                      <a:pt x="3305922" y="244286"/>
                    </a:lnTo>
                    <a:lnTo>
                      <a:pt x="3310113" y="259049"/>
                    </a:lnTo>
                    <a:lnTo>
                      <a:pt x="3318495" y="258097"/>
                    </a:lnTo>
                    <a:lnTo>
                      <a:pt x="3322686" y="227331"/>
                    </a:lnTo>
                    <a:lnTo>
                      <a:pt x="3326877" y="286481"/>
                    </a:lnTo>
                    <a:lnTo>
                      <a:pt x="3331068" y="251906"/>
                    </a:lnTo>
                    <a:lnTo>
                      <a:pt x="3335259" y="269908"/>
                    </a:lnTo>
                    <a:lnTo>
                      <a:pt x="3339450" y="250096"/>
                    </a:lnTo>
                    <a:lnTo>
                      <a:pt x="3343641" y="289815"/>
                    </a:lnTo>
                    <a:lnTo>
                      <a:pt x="3352023" y="230284"/>
                    </a:lnTo>
                    <a:lnTo>
                      <a:pt x="3356214" y="293720"/>
                    </a:lnTo>
                    <a:lnTo>
                      <a:pt x="3364596" y="238475"/>
                    </a:lnTo>
                    <a:lnTo>
                      <a:pt x="3368787" y="273146"/>
                    </a:lnTo>
                    <a:lnTo>
                      <a:pt x="3372978" y="256287"/>
                    </a:lnTo>
                    <a:lnTo>
                      <a:pt x="3377169" y="261621"/>
                    </a:lnTo>
                    <a:lnTo>
                      <a:pt x="3381360" y="281147"/>
                    </a:lnTo>
                    <a:lnTo>
                      <a:pt x="3385646" y="232094"/>
                    </a:lnTo>
                    <a:lnTo>
                      <a:pt x="3389837" y="268384"/>
                    </a:lnTo>
                    <a:lnTo>
                      <a:pt x="3394028" y="238571"/>
                    </a:lnTo>
                    <a:lnTo>
                      <a:pt x="3398219" y="260954"/>
                    </a:lnTo>
                    <a:lnTo>
                      <a:pt x="3402410" y="260192"/>
                    </a:lnTo>
                    <a:lnTo>
                      <a:pt x="3406601" y="231903"/>
                    </a:lnTo>
                    <a:lnTo>
                      <a:pt x="3410792" y="288482"/>
                    </a:lnTo>
                    <a:lnTo>
                      <a:pt x="3414983" y="266955"/>
                    </a:lnTo>
                    <a:lnTo>
                      <a:pt x="3419174" y="259526"/>
                    </a:lnTo>
                    <a:lnTo>
                      <a:pt x="3427556" y="224188"/>
                    </a:lnTo>
                    <a:lnTo>
                      <a:pt x="3431747" y="236189"/>
                    </a:lnTo>
                    <a:lnTo>
                      <a:pt x="3435938" y="277909"/>
                    </a:lnTo>
                    <a:lnTo>
                      <a:pt x="3444320" y="237142"/>
                    </a:lnTo>
                    <a:lnTo>
                      <a:pt x="3448511" y="278004"/>
                    </a:lnTo>
                    <a:lnTo>
                      <a:pt x="3461084" y="224759"/>
                    </a:lnTo>
                    <a:lnTo>
                      <a:pt x="3465275" y="267431"/>
                    </a:lnTo>
                    <a:lnTo>
                      <a:pt x="3469466" y="244095"/>
                    </a:lnTo>
                    <a:lnTo>
                      <a:pt x="3473657" y="259621"/>
                    </a:lnTo>
                    <a:lnTo>
                      <a:pt x="3477943" y="278766"/>
                    </a:lnTo>
                    <a:lnTo>
                      <a:pt x="3482134" y="287339"/>
                    </a:lnTo>
                    <a:lnTo>
                      <a:pt x="3486325" y="247238"/>
                    </a:lnTo>
                    <a:lnTo>
                      <a:pt x="3494708" y="258192"/>
                    </a:lnTo>
                    <a:lnTo>
                      <a:pt x="3498898" y="256859"/>
                    </a:lnTo>
                    <a:lnTo>
                      <a:pt x="3503089" y="296387"/>
                    </a:lnTo>
                    <a:lnTo>
                      <a:pt x="3507280" y="234094"/>
                    </a:lnTo>
                    <a:lnTo>
                      <a:pt x="3511471" y="227522"/>
                    </a:lnTo>
                    <a:lnTo>
                      <a:pt x="3515662" y="242381"/>
                    </a:lnTo>
                    <a:lnTo>
                      <a:pt x="3519853" y="264098"/>
                    </a:lnTo>
                    <a:lnTo>
                      <a:pt x="3524044" y="255620"/>
                    </a:lnTo>
                    <a:lnTo>
                      <a:pt x="3528235" y="258287"/>
                    </a:lnTo>
                    <a:lnTo>
                      <a:pt x="3532426" y="215425"/>
                    </a:lnTo>
                    <a:lnTo>
                      <a:pt x="3536617" y="229331"/>
                    </a:lnTo>
                    <a:lnTo>
                      <a:pt x="3540808" y="259240"/>
                    </a:lnTo>
                    <a:lnTo>
                      <a:pt x="3545000" y="225712"/>
                    </a:lnTo>
                    <a:lnTo>
                      <a:pt x="3549190" y="262574"/>
                    </a:lnTo>
                    <a:lnTo>
                      <a:pt x="3553381" y="247334"/>
                    </a:lnTo>
                    <a:lnTo>
                      <a:pt x="3557572" y="263240"/>
                    </a:lnTo>
                    <a:lnTo>
                      <a:pt x="3561763" y="253239"/>
                    </a:lnTo>
                    <a:lnTo>
                      <a:pt x="3565954" y="255430"/>
                    </a:lnTo>
                    <a:lnTo>
                      <a:pt x="3570145" y="268384"/>
                    </a:lnTo>
                    <a:lnTo>
                      <a:pt x="3574432" y="283910"/>
                    </a:lnTo>
                    <a:lnTo>
                      <a:pt x="3578623" y="252572"/>
                    </a:lnTo>
                    <a:lnTo>
                      <a:pt x="3582814" y="217520"/>
                    </a:lnTo>
                    <a:lnTo>
                      <a:pt x="3587004" y="262383"/>
                    </a:lnTo>
                    <a:lnTo>
                      <a:pt x="3591196" y="255430"/>
                    </a:lnTo>
                    <a:lnTo>
                      <a:pt x="3595387" y="221426"/>
                    </a:lnTo>
                    <a:lnTo>
                      <a:pt x="3599578" y="293720"/>
                    </a:lnTo>
                    <a:lnTo>
                      <a:pt x="3603769" y="272670"/>
                    </a:lnTo>
                    <a:lnTo>
                      <a:pt x="3607960" y="259430"/>
                    </a:lnTo>
                    <a:lnTo>
                      <a:pt x="3620533" y="278480"/>
                    </a:lnTo>
                    <a:lnTo>
                      <a:pt x="3624724" y="233046"/>
                    </a:lnTo>
                    <a:lnTo>
                      <a:pt x="3628915" y="230570"/>
                    </a:lnTo>
                    <a:lnTo>
                      <a:pt x="3633106" y="265907"/>
                    </a:lnTo>
                    <a:lnTo>
                      <a:pt x="3649870" y="228855"/>
                    </a:lnTo>
                    <a:lnTo>
                      <a:pt x="3654061" y="283433"/>
                    </a:lnTo>
                    <a:lnTo>
                      <a:pt x="3658252" y="292958"/>
                    </a:lnTo>
                    <a:lnTo>
                      <a:pt x="3662443" y="283433"/>
                    </a:lnTo>
                    <a:lnTo>
                      <a:pt x="3670920" y="219140"/>
                    </a:lnTo>
                    <a:lnTo>
                      <a:pt x="3675111" y="225712"/>
                    </a:lnTo>
                    <a:lnTo>
                      <a:pt x="3679302" y="246953"/>
                    </a:lnTo>
                    <a:lnTo>
                      <a:pt x="3683493" y="263907"/>
                    </a:lnTo>
                    <a:lnTo>
                      <a:pt x="3687684" y="225140"/>
                    </a:lnTo>
                    <a:lnTo>
                      <a:pt x="3696066" y="247238"/>
                    </a:lnTo>
                    <a:lnTo>
                      <a:pt x="3700257" y="233903"/>
                    </a:lnTo>
                    <a:lnTo>
                      <a:pt x="3708639" y="266193"/>
                    </a:lnTo>
                    <a:lnTo>
                      <a:pt x="3712830" y="251906"/>
                    </a:lnTo>
                    <a:lnTo>
                      <a:pt x="3717021" y="237237"/>
                    </a:lnTo>
                    <a:lnTo>
                      <a:pt x="3721212" y="295054"/>
                    </a:lnTo>
                    <a:lnTo>
                      <a:pt x="3725403" y="224093"/>
                    </a:lnTo>
                    <a:lnTo>
                      <a:pt x="3729594" y="271051"/>
                    </a:lnTo>
                    <a:lnTo>
                      <a:pt x="3733785" y="262478"/>
                    </a:lnTo>
                    <a:lnTo>
                      <a:pt x="3737976" y="274480"/>
                    </a:lnTo>
                    <a:lnTo>
                      <a:pt x="3742167" y="258764"/>
                    </a:lnTo>
                    <a:lnTo>
                      <a:pt x="3746358" y="239428"/>
                    </a:lnTo>
                    <a:lnTo>
                      <a:pt x="3750549" y="280195"/>
                    </a:lnTo>
                    <a:lnTo>
                      <a:pt x="3754740" y="225521"/>
                    </a:lnTo>
                    <a:lnTo>
                      <a:pt x="3758931" y="260288"/>
                    </a:lnTo>
                    <a:lnTo>
                      <a:pt x="3763217" y="219997"/>
                    </a:lnTo>
                    <a:lnTo>
                      <a:pt x="3767408" y="252668"/>
                    </a:lnTo>
                    <a:lnTo>
                      <a:pt x="3771599" y="250001"/>
                    </a:lnTo>
                    <a:lnTo>
                      <a:pt x="3775790" y="230474"/>
                    </a:lnTo>
                    <a:lnTo>
                      <a:pt x="3779981" y="231998"/>
                    </a:lnTo>
                    <a:lnTo>
                      <a:pt x="3784172" y="225426"/>
                    </a:lnTo>
                    <a:lnTo>
                      <a:pt x="3792554" y="268193"/>
                    </a:lnTo>
                    <a:lnTo>
                      <a:pt x="3796745" y="262478"/>
                    </a:lnTo>
                    <a:lnTo>
                      <a:pt x="3800936" y="280481"/>
                    </a:lnTo>
                    <a:lnTo>
                      <a:pt x="3805127" y="236285"/>
                    </a:lnTo>
                    <a:lnTo>
                      <a:pt x="3809318" y="273051"/>
                    </a:lnTo>
                    <a:lnTo>
                      <a:pt x="3813509" y="261812"/>
                    </a:lnTo>
                    <a:lnTo>
                      <a:pt x="3817700" y="251429"/>
                    </a:lnTo>
                    <a:lnTo>
                      <a:pt x="3821891" y="273432"/>
                    </a:lnTo>
                    <a:lnTo>
                      <a:pt x="3826082" y="209996"/>
                    </a:lnTo>
                    <a:lnTo>
                      <a:pt x="3834464" y="266384"/>
                    </a:lnTo>
                    <a:lnTo>
                      <a:pt x="3838655" y="262859"/>
                    </a:lnTo>
                    <a:lnTo>
                      <a:pt x="3842846" y="267336"/>
                    </a:lnTo>
                    <a:lnTo>
                      <a:pt x="3847037" y="264955"/>
                    </a:lnTo>
                    <a:lnTo>
                      <a:pt x="3851228" y="246000"/>
                    </a:lnTo>
                    <a:lnTo>
                      <a:pt x="3855419" y="231808"/>
                    </a:lnTo>
                    <a:lnTo>
                      <a:pt x="3859705" y="242000"/>
                    </a:lnTo>
                    <a:lnTo>
                      <a:pt x="3863896" y="240476"/>
                    </a:lnTo>
                    <a:lnTo>
                      <a:pt x="3868087" y="221235"/>
                    </a:lnTo>
                    <a:lnTo>
                      <a:pt x="3872278" y="253715"/>
                    </a:lnTo>
                    <a:lnTo>
                      <a:pt x="3876469" y="245333"/>
                    </a:lnTo>
                    <a:lnTo>
                      <a:pt x="3880660" y="292101"/>
                    </a:lnTo>
                    <a:lnTo>
                      <a:pt x="3884851" y="257525"/>
                    </a:lnTo>
                    <a:lnTo>
                      <a:pt x="3889042" y="260954"/>
                    </a:lnTo>
                    <a:lnTo>
                      <a:pt x="3893233" y="269813"/>
                    </a:lnTo>
                    <a:lnTo>
                      <a:pt x="3897425" y="294768"/>
                    </a:lnTo>
                    <a:lnTo>
                      <a:pt x="3901615" y="248477"/>
                    </a:lnTo>
                    <a:lnTo>
                      <a:pt x="3905806" y="266384"/>
                    </a:lnTo>
                    <a:lnTo>
                      <a:pt x="3909997" y="263145"/>
                    </a:lnTo>
                    <a:lnTo>
                      <a:pt x="3914188" y="215520"/>
                    </a:lnTo>
                    <a:lnTo>
                      <a:pt x="3918379" y="283910"/>
                    </a:lnTo>
                    <a:lnTo>
                      <a:pt x="3922570" y="267050"/>
                    </a:lnTo>
                    <a:lnTo>
                      <a:pt x="3926761" y="256573"/>
                    </a:lnTo>
                    <a:lnTo>
                      <a:pt x="3930952" y="304960"/>
                    </a:lnTo>
                    <a:lnTo>
                      <a:pt x="3935143" y="257716"/>
                    </a:lnTo>
                    <a:lnTo>
                      <a:pt x="3939334" y="267431"/>
                    </a:lnTo>
                    <a:lnTo>
                      <a:pt x="3943525" y="243428"/>
                    </a:lnTo>
                    <a:lnTo>
                      <a:pt x="3947716" y="254096"/>
                    </a:lnTo>
                    <a:lnTo>
                      <a:pt x="3951908" y="224759"/>
                    </a:lnTo>
                    <a:lnTo>
                      <a:pt x="3964576" y="264669"/>
                    </a:lnTo>
                    <a:lnTo>
                      <a:pt x="3968767" y="242381"/>
                    </a:lnTo>
                    <a:lnTo>
                      <a:pt x="3977149" y="229331"/>
                    </a:lnTo>
                    <a:lnTo>
                      <a:pt x="3981340" y="261526"/>
                    </a:lnTo>
                    <a:lnTo>
                      <a:pt x="3985531" y="304198"/>
                    </a:lnTo>
                    <a:lnTo>
                      <a:pt x="3989721" y="220473"/>
                    </a:lnTo>
                    <a:lnTo>
                      <a:pt x="3998104" y="274004"/>
                    </a:lnTo>
                    <a:lnTo>
                      <a:pt x="4002295" y="252191"/>
                    </a:lnTo>
                    <a:lnTo>
                      <a:pt x="4006486" y="261621"/>
                    </a:lnTo>
                    <a:lnTo>
                      <a:pt x="4010677" y="250572"/>
                    </a:lnTo>
                    <a:lnTo>
                      <a:pt x="4014868" y="299435"/>
                    </a:lnTo>
                    <a:lnTo>
                      <a:pt x="4019059" y="233808"/>
                    </a:lnTo>
                    <a:lnTo>
                      <a:pt x="4023250" y="263240"/>
                    </a:lnTo>
                    <a:lnTo>
                      <a:pt x="4027441" y="239523"/>
                    </a:lnTo>
                    <a:lnTo>
                      <a:pt x="4031632" y="235237"/>
                    </a:lnTo>
                    <a:lnTo>
                      <a:pt x="4035823" y="246762"/>
                    </a:lnTo>
                    <a:lnTo>
                      <a:pt x="4044204" y="283814"/>
                    </a:lnTo>
                    <a:lnTo>
                      <a:pt x="4048491" y="257811"/>
                    </a:lnTo>
                    <a:lnTo>
                      <a:pt x="4056873" y="224759"/>
                    </a:lnTo>
                    <a:lnTo>
                      <a:pt x="4061064" y="273242"/>
                    </a:lnTo>
                    <a:lnTo>
                      <a:pt x="4065255" y="235142"/>
                    </a:lnTo>
                    <a:lnTo>
                      <a:pt x="4069446" y="267908"/>
                    </a:lnTo>
                    <a:lnTo>
                      <a:pt x="4073637" y="221426"/>
                    </a:lnTo>
                    <a:lnTo>
                      <a:pt x="4077828" y="267908"/>
                    </a:lnTo>
                    <a:lnTo>
                      <a:pt x="4082019" y="266574"/>
                    </a:lnTo>
                    <a:lnTo>
                      <a:pt x="4086210" y="255811"/>
                    </a:lnTo>
                    <a:lnTo>
                      <a:pt x="4094592" y="291625"/>
                    </a:lnTo>
                    <a:lnTo>
                      <a:pt x="4098783" y="235237"/>
                    </a:lnTo>
                    <a:lnTo>
                      <a:pt x="4102974" y="279528"/>
                    </a:lnTo>
                    <a:lnTo>
                      <a:pt x="4107165" y="235904"/>
                    </a:lnTo>
                    <a:lnTo>
                      <a:pt x="4111356" y="242095"/>
                    </a:lnTo>
                    <a:lnTo>
                      <a:pt x="4115547" y="228569"/>
                    </a:lnTo>
                    <a:lnTo>
                      <a:pt x="4123929" y="243428"/>
                    </a:lnTo>
                    <a:lnTo>
                      <a:pt x="4128120" y="299245"/>
                    </a:lnTo>
                    <a:lnTo>
                      <a:pt x="4132311" y="290958"/>
                    </a:lnTo>
                    <a:lnTo>
                      <a:pt x="4136502" y="228950"/>
                    </a:lnTo>
                    <a:lnTo>
                      <a:pt x="4144979" y="258764"/>
                    </a:lnTo>
                    <a:lnTo>
                      <a:pt x="4149170" y="266288"/>
                    </a:lnTo>
                    <a:lnTo>
                      <a:pt x="4153361" y="221521"/>
                    </a:lnTo>
                    <a:lnTo>
                      <a:pt x="4157552" y="271622"/>
                    </a:lnTo>
                    <a:lnTo>
                      <a:pt x="4165934" y="241619"/>
                    </a:lnTo>
                    <a:lnTo>
                      <a:pt x="4170125" y="262097"/>
                    </a:lnTo>
                    <a:lnTo>
                      <a:pt x="4174316" y="295721"/>
                    </a:lnTo>
                    <a:lnTo>
                      <a:pt x="4178507" y="273242"/>
                    </a:lnTo>
                    <a:lnTo>
                      <a:pt x="4182698" y="281719"/>
                    </a:lnTo>
                    <a:lnTo>
                      <a:pt x="4186889" y="228093"/>
                    </a:lnTo>
                    <a:lnTo>
                      <a:pt x="4191080" y="265431"/>
                    </a:lnTo>
                  </a:path>
                </a:pathLst>
              </a:custGeom>
              <a:noFill/>
              <a:ln w="4763" cap="flat">
                <a:solidFill>
                  <a:srgbClr val="80808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 148">
                <a:extLst>
                  <a:ext uri="{FF2B5EF4-FFF2-40B4-BE49-F238E27FC236}">
                    <a16:creationId xmlns:a16="http://schemas.microsoft.com/office/drawing/2014/main" id="{7F233415-4E51-EBEF-913D-081FB99FCDEE}"/>
                  </a:ext>
                </a:extLst>
              </p:cNvPr>
              <p:cNvSpPr/>
              <p:nvPr/>
            </p:nvSpPr>
            <p:spPr>
              <a:xfrm>
                <a:off x="6937152" y="4165244"/>
                <a:ext cx="415290" cy="118872"/>
              </a:xfrm>
              <a:custGeom>
                <a:avLst/>
                <a:gdLst>
                  <a:gd name="connsiteX0" fmla="*/ 80 w 415290"/>
                  <a:gd name="connsiteY0" fmla="*/ 35402 h 118872"/>
                  <a:gd name="connsiteX1" fmla="*/ 4271 w 415290"/>
                  <a:gd name="connsiteY1" fmla="*/ 14924 h 118872"/>
                  <a:gd name="connsiteX2" fmla="*/ 8462 w 415290"/>
                  <a:gd name="connsiteY2" fmla="*/ 78170 h 118872"/>
                  <a:gd name="connsiteX3" fmla="*/ 21035 w 415290"/>
                  <a:gd name="connsiteY3" fmla="*/ 35974 h 118872"/>
                  <a:gd name="connsiteX4" fmla="*/ 25226 w 415290"/>
                  <a:gd name="connsiteY4" fmla="*/ 55405 h 118872"/>
                  <a:gd name="connsiteX5" fmla="*/ 33608 w 415290"/>
                  <a:gd name="connsiteY5" fmla="*/ 28830 h 118872"/>
                  <a:gd name="connsiteX6" fmla="*/ 37799 w 415290"/>
                  <a:gd name="connsiteY6" fmla="*/ 64454 h 118872"/>
                  <a:gd name="connsiteX7" fmla="*/ 41990 w 415290"/>
                  <a:gd name="connsiteY7" fmla="*/ 31878 h 118872"/>
                  <a:gd name="connsiteX8" fmla="*/ 46181 w 415290"/>
                  <a:gd name="connsiteY8" fmla="*/ 95124 h 118872"/>
                  <a:gd name="connsiteX9" fmla="*/ 50372 w 415290"/>
                  <a:gd name="connsiteY9" fmla="*/ 79884 h 118872"/>
                  <a:gd name="connsiteX10" fmla="*/ 54563 w 415290"/>
                  <a:gd name="connsiteY10" fmla="*/ 88171 h 118872"/>
                  <a:gd name="connsiteX11" fmla="*/ 58754 w 415290"/>
                  <a:gd name="connsiteY11" fmla="*/ 105221 h 118872"/>
                  <a:gd name="connsiteX12" fmla="*/ 62945 w 415290"/>
                  <a:gd name="connsiteY12" fmla="*/ 350 h 118872"/>
                  <a:gd name="connsiteX13" fmla="*/ 67231 w 415290"/>
                  <a:gd name="connsiteY13" fmla="*/ 82646 h 118872"/>
                  <a:gd name="connsiteX14" fmla="*/ 83995 w 415290"/>
                  <a:gd name="connsiteY14" fmla="*/ 37879 h 118872"/>
                  <a:gd name="connsiteX15" fmla="*/ 88186 w 415290"/>
                  <a:gd name="connsiteY15" fmla="*/ 52071 h 118872"/>
                  <a:gd name="connsiteX16" fmla="*/ 92377 w 415290"/>
                  <a:gd name="connsiteY16" fmla="*/ 46928 h 118872"/>
                  <a:gd name="connsiteX17" fmla="*/ 96568 w 415290"/>
                  <a:gd name="connsiteY17" fmla="*/ 102458 h 118872"/>
                  <a:gd name="connsiteX18" fmla="*/ 100759 w 415290"/>
                  <a:gd name="connsiteY18" fmla="*/ 46261 h 118872"/>
                  <a:gd name="connsiteX19" fmla="*/ 104950 w 415290"/>
                  <a:gd name="connsiteY19" fmla="*/ 72074 h 118872"/>
                  <a:gd name="connsiteX20" fmla="*/ 109141 w 415290"/>
                  <a:gd name="connsiteY20" fmla="*/ 73312 h 118872"/>
                  <a:gd name="connsiteX21" fmla="*/ 113332 w 415290"/>
                  <a:gd name="connsiteY21" fmla="*/ 63787 h 118872"/>
                  <a:gd name="connsiteX22" fmla="*/ 117523 w 415290"/>
                  <a:gd name="connsiteY22" fmla="*/ 80741 h 118872"/>
                  <a:gd name="connsiteX23" fmla="*/ 121714 w 415290"/>
                  <a:gd name="connsiteY23" fmla="*/ 103506 h 118872"/>
                  <a:gd name="connsiteX24" fmla="*/ 125905 w 415290"/>
                  <a:gd name="connsiteY24" fmla="*/ 66549 h 118872"/>
                  <a:gd name="connsiteX25" fmla="*/ 130096 w 415290"/>
                  <a:gd name="connsiteY25" fmla="*/ 73598 h 118872"/>
                  <a:gd name="connsiteX26" fmla="*/ 134287 w 415290"/>
                  <a:gd name="connsiteY26" fmla="*/ 68930 h 118872"/>
                  <a:gd name="connsiteX27" fmla="*/ 138478 w 415290"/>
                  <a:gd name="connsiteY27" fmla="*/ 93695 h 118872"/>
                  <a:gd name="connsiteX28" fmla="*/ 142669 w 415290"/>
                  <a:gd name="connsiteY28" fmla="*/ 66359 h 118872"/>
                  <a:gd name="connsiteX29" fmla="*/ 146860 w 415290"/>
                  <a:gd name="connsiteY29" fmla="*/ 105602 h 118872"/>
                  <a:gd name="connsiteX30" fmla="*/ 151051 w 415290"/>
                  <a:gd name="connsiteY30" fmla="*/ 119222 h 118872"/>
                  <a:gd name="connsiteX31" fmla="*/ 155242 w 415290"/>
                  <a:gd name="connsiteY31" fmla="*/ 89885 h 118872"/>
                  <a:gd name="connsiteX32" fmla="*/ 159528 w 415290"/>
                  <a:gd name="connsiteY32" fmla="*/ 56167 h 118872"/>
                  <a:gd name="connsiteX33" fmla="*/ 163719 w 415290"/>
                  <a:gd name="connsiteY33" fmla="*/ 70645 h 118872"/>
                  <a:gd name="connsiteX34" fmla="*/ 167910 w 415290"/>
                  <a:gd name="connsiteY34" fmla="*/ 72740 h 118872"/>
                  <a:gd name="connsiteX35" fmla="*/ 172101 w 415290"/>
                  <a:gd name="connsiteY35" fmla="*/ 28449 h 118872"/>
                  <a:gd name="connsiteX36" fmla="*/ 176293 w 415290"/>
                  <a:gd name="connsiteY36" fmla="*/ 48452 h 118872"/>
                  <a:gd name="connsiteX37" fmla="*/ 180484 w 415290"/>
                  <a:gd name="connsiteY37" fmla="*/ 62072 h 118872"/>
                  <a:gd name="connsiteX38" fmla="*/ 184675 w 415290"/>
                  <a:gd name="connsiteY38" fmla="*/ 105792 h 118872"/>
                  <a:gd name="connsiteX39" fmla="*/ 188866 w 415290"/>
                  <a:gd name="connsiteY39" fmla="*/ 56834 h 118872"/>
                  <a:gd name="connsiteX40" fmla="*/ 193057 w 415290"/>
                  <a:gd name="connsiteY40" fmla="*/ 90171 h 118872"/>
                  <a:gd name="connsiteX41" fmla="*/ 197248 w 415290"/>
                  <a:gd name="connsiteY41" fmla="*/ 61977 h 118872"/>
                  <a:gd name="connsiteX42" fmla="*/ 201439 w 415290"/>
                  <a:gd name="connsiteY42" fmla="*/ 70073 h 118872"/>
                  <a:gd name="connsiteX43" fmla="*/ 205630 w 415290"/>
                  <a:gd name="connsiteY43" fmla="*/ 47023 h 118872"/>
                  <a:gd name="connsiteX44" fmla="*/ 209820 w 415290"/>
                  <a:gd name="connsiteY44" fmla="*/ 86361 h 118872"/>
                  <a:gd name="connsiteX45" fmla="*/ 214011 w 415290"/>
                  <a:gd name="connsiteY45" fmla="*/ 64739 h 118872"/>
                  <a:gd name="connsiteX46" fmla="*/ 218202 w 415290"/>
                  <a:gd name="connsiteY46" fmla="*/ 83027 h 118872"/>
                  <a:gd name="connsiteX47" fmla="*/ 226584 w 415290"/>
                  <a:gd name="connsiteY47" fmla="*/ 26830 h 118872"/>
                  <a:gd name="connsiteX48" fmla="*/ 230776 w 415290"/>
                  <a:gd name="connsiteY48" fmla="*/ 76074 h 118872"/>
                  <a:gd name="connsiteX49" fmla="*/ 243349 w 415290"/>
                  <a:gd name="connsiteY49" fmla="*/ 95315 h 118872"/>
                  <a:gd name="connsiteX50" fmla="*/ 247540 w 415290"/>
                  <a:gd name="connsiteY50" fmla="*/ 73598 h 118872"/>
                  <a:gd name="connsiteX51" fmla="*/ 251731 w 415290"/>
                  <a:gd name="connsiteY51" fmla="*/ 84075 h 118872"/>
                  <a:gd name="connsiteX52" fmla="*/ 256017 w 415290"/>
                  <a:gd name="connsiteY52" fmla="*/ 51214 h 118872"/>
                  <a:gd name="connsiteX53" fmla="*/ 260208 w 415290"/>
                  <a:gd name="connsiteY53" fmla="*/ 119032 h 118872"/>
                  <a:gd name="connsiteX54" fmla="*/ 264399 w 415290"/>
                  <a:gd name="connsiteY54" fmla="*/ 90076 h 118872"/>
                  <a:gd name="connsiteX55" fmla="*/ 268590 w 415290"/>
                  <a:gd name="connsiteY55" fmla="*/ 62644 h 118872"/>
                  <a:gd name="connsiteX56" fmla="*/ 272781 w 415290"/>
                  <a:gd name="connsiteY56" fmla="*/ 78265 h 118872"/>
                  <a:gd name="connsiteX57" fmla="*/ 276972 w 415290"/>
                  <a:gd name="connsiteY57" fmla="*/ 44546 h 118872"/>
                  <a:gd name="connsiteX58" fmla="*/ 281163 w 415290"/>
                  <a:gd name="connsiteY58" fmla="*/ 46832 h 118872"/>
                  <a:gd name="connsiteX59" fmla="*/ 285354 w 415290"/>
                  <a:gd name="connsiteY59" fmla="*/ 61501 h 118872"/>
                  <a:gd name="connsiteX60" fmla="*/ 293736 w 415290"/>
                  <a:gd name="connsiteY60" fmla="*/ 86266 h 118872"/>
                  <a:gd name="connsiteX61" fmla="*/ 297927 w 415290"/>
                  <a:gd name="connsiteY61" fmla="*/ 83218 h 118872"/>
                  <a:gd name="connsiteX62" fmla="*/ 302118 w 415290"/>
                  <a:gd name="connsiteY62" fmla="*/ 84932 h 118872"/>
                  <a:gd name="connsiteX63" fmla="*/ 306309 w 415290"/>
                  <a:gd name="connsiteY63" fmla="*/ 58072 h 118872"/>
                  <a:gd name="connsiteX64" fmla="*/ 310500 w 415290"/>
                  <a:gd name="connsiteY64" fmla="*/ 92267 h 118872"/>
                  <a:gd name="connsiteX65" fmla="*/ 314691 w 415290"/>
                  <a:gd name="connsiteY65" fmla="*/ 67216 h 118872"/>
                  <a:gd name="connsiteX66" fmla="*/ 318882 w 415290"/>
                  <a:gd name="connsiteY66" fmla="*/ 116079 h 118872"/>
                  <a:gd name="connsiteX67" fmla="*/ 323073 w 415290"/>
                  <a:gd name="connsiteY67" fmla="*/ 85504 h 118872"/>
                  <a:gd name="connsiteX68" fmla="*/ 327264 w 415290"/>
                  <a:gd name="connsiteY68" fmla="*/ 98934 h 118872"/>
                  <a:gd name="connsiteX69" fmla="*/ 331455 w 415290"/>
                  <a:gd name="connsiteY69" fmla="*/ 86933 h 118872"/>
                  <a:gd name="connsiteX70" fmla="*/ 335646 w 415290"/>
                  <a:gd name="connsiteY70" fmla="*/ 67978 h 118872"/>
                  <a:gd name="connsiteX71" fmla="*/ 339837 w 415290"/>
                  <a:gd name="connsiteY71" fmla="*/ 100553 h 118872"/>
                  <a:gd name="connsiteX72" fmla="*/ 348219 w 415290"/>
                  <a:gd name="connsiteY72" fmla="*/ 35498 h 118872"/>
                  <a:gd name="connsiteX73" fmla="*/ 352505 w 415290"/>
                  <a:gd name="connsiteY73" fmla="*/ 60644 h 118872"/>
                  <a:gd name="connsiteX74" fmla="*/ 356696 w 415290"/>
                  <a:gd name="connsiteY74" fmla="*/ 37117 h 118872"/>
                  <a:gd name="connsiteX75" fmla="*/ 360887 w 415290"/>
                  <a:gd name="connsiteY75" fmla="*/ 51500 h 118872"/>
                  <a:gd name="connsiteX76" fmla="*/ 365078 w 415290"/>
                  <a:gd name="connsiteY76" fmla="*/ 74550 h 118872"/>
                  <a:gd name="connsiteX77" fmla="*/ 369269 w 415290"/>
                  <a:gd name="connsiteY77" fmla="*/ 70835 h 118872"/>
                  <a:gd name="connsiteX78" fmla="*/ 373460 w 415290"/>
                  <a:gd name="connsiteY78" fmla="*/ 85599 h 118872"/>
                  <a:gd name="connsiteX79" fmla="*/ 381842 w 415290"/>
                  <a:gd name="connsiteY79" fmla="*/ 84647 h 118872"/>
                  <a:gd name="connsiteX80" fmla="*/ 386033 w 415290"/>
                  <a:gd name="connsiteY80" fmla="*/ 53881 h 118872"/>
                  <a:gd name="connsiteX81" fmla="*/ 390224 w 415290"/>
                  <a:gd name="connsiteY81" fmla="*/ 113031 h 118872"/>
                  <a:gd name="connsiteX82" fmla="*/ 394415 w 415290"/>
                  <a:gd name="connsiteY82" fmla="*/ 78455 h 118872"/>
                  <a:gd name="connsiteX83" fmla="*/ 398606 w 415290"/>
                  <a:gd name="connsiteY83" fmla="*/ 96458 h 118872"/>
                  <a:gd name="connsiteX84" fmla="*/ 402797 w 415290"/>
                  <a:gd name="connsiteY84" fmla="*/ 76646 h 118872"/>
                  <a:gd name="connsiteX85" fmla="*/ 406988 w 415290"/>
                  <a:gd name="connsiteY85" fmla="*/ 116365 h 118872"/>
                  <a:gd name="connsiteX86" fmla="*/ 415370 w 415290"/>
                  <a:gd name="connsiteY86" fmla="*/ 56834 h 118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415290" h="118872">
                    <a:moveTo>
                      <a:pt x="80" y="35402"/>
                    </a:moveTo>
                    <a:lnTo>
                      <a:pt x="4271" y="14924"/>
                    </a:lnTo>
                    <a:lnTo>
                      <a:pt x="8462" y="78170"/>
                    </a:lnTo>
                    <a:lnTo>
                      <a:pt x="21035" y="35974"/>
                    </a:lnTo>
                    <a:lnTo>
                      <a:pt x="25226" y="55405"/>
                    </a:lnTo>
                    <a:lnTo>
                      <a:pt x="33608" y="28830"/>
                    </a:lnTo>
                    <a:lnTo>
                      <a:pt x="37799" y="64454"/>
                    </a:lnTo>
                    <a:lnTo>
                      <a:pt x="41990" y="31878"/>
                    </a:lnTo>
                    <a:lnTo>
                      <a:pt x="46181" y="95124"/>
                    </a:lnTo>
                    <a:lnTo>
                      <a:pt x="50372" y="79884"/>
                    </a:lnTo>
                    <a:lnTo>
                      <a:pt x="54563" y="88171"/>
                    </a:lnTo>
                    <a:lnTo>
                      <a:pt x="58754" y="105221"/>
                    </a:lnTo>
                    <a:lnTo>
                      <a:pt x="62945" y="350"/>
                    </a:lnTo>
                    <a:lnTo>
                      <a:pt x="67231" y="82646"/>
                    </a:lnTo>
                    <a:lnTo>
                      <a:pt x="83995" y="37879"/>
                    </a:lnTo>
                    <a:lnTo>
                      <a:pt x="88186" y="52071"/>
                    </a:lnTo>
                    <a:lnTo>
                      <a:pt x="92377" y="46928"/>
                    </a:lnTo>
                    <a:lnTo>
                      <a:pt x="96568" y="102458"/>
                    </a:lnTo>
                    <a:lnTo>
                      <a:pt x="100759" y="46261"/>
                    </a:lnTo>
                    <a:lnTo>
                      <a:pt x="104950" y="72074"/>
                    </a:lnTo>
                    <a:lnTo>
                      <a:pt x="109141" y="73312"/>
                    </a:lnTo>
                    <a:lnTo>
                      <a:pt x="113332" y="63787"/>
                    </a:lnTo>
                    <a:lnTo>
                      <a:pt x="117523" y="80741"/>
                    </a:lnTo>
                    <a:lnTo>
                      <a:pt x="121714" y="103506"/>
                    </a:lnTo>
                    <a:lnTo>
                      <a:pt x="125905" y="66549"/>
                    </a:lnTo>
                    <a:lnTo>
                      <a:pt x="130096" y="73598"/>
                    </a:lnTo>
                    <a:lnTo>
                      <a:pt x="134287" y="68930"/>
                    </a:lnTo>
                    <a:lnTo>
                      <a:pt x="138478" y="93695"/>
                    </a:lnTo>
                    <a:lnTo>
                      <a:pt x="142669" y="66359"/>
                    </a:lnTo>
                    <a:lnTo>
                      <a:pt x="146860" y="105602"/>
                    </a:lnTo>
                    <a:lnTo>
                      <a:pt x="151051" y="119222"/>
                    </a:lnTo>
                    <a:lnTo>
                      <a:pt x="155242" y="89885"/>
                    </a:lnTo>
                    <a:lnTo>
                      <a:pt x="159528" y="56167"/>
                    </a:lnTo>
                    <a:lnTo>
                      <a:pt x="163719" y="70645"/>
                    </a:lnTo>
                    <a:lnTo>
                      <a:pt x="167910" y="72740"/>
                    </a:lnTo>
                    <a:lnTo>
                      <a:pt x="172101" y="28449"/>
                    </a:lnTo>
                    <a:lnTo>
                      <a:pt x="176293" y="48452"/>
                    </a:lnTo>
                    <a:lnTo>
                      <a:pt x="180484" y="62072"/>
                    </a:lnTo>
                    <a:lnTo>
                      <a:pt x="184675" y="105792"/>
                    </a:lnTo>
                    <a:lnTo>
                      <a:pt x="188866" y="56834"/>
                    </a:lnTo>
                    <a:lnTo>
                      <a:pt x="193057" y="90171"/>
                    </a:lnTo>
                    <a:lnTo>
                      <a:pt x="197248" y="61977"/>
                    </a:lnTo>
                    <a:lnTo>
                      <a:pt x="201439" y="70073"/>
                    </a:lnTo>
                    <a:lnTo>
                      <a:pt x="205630" y="47023"/>
                    </a:lnTo>
                    <a:lnTo>
                      <a:pt x="209820" y="86361"/>
                    </a:lnTo>
                    <a:lnTo>
                      <a:pt x="214011" y="64739"/>
                    </a:lnTo>
                    <a:lnTo>
                      <a:pt x="218202" y="83027"/>
                    </a:lnTo>
                    <a:lnTo>
                      <a:pt x="226584" y="26830"/>
                    </a:lnTo>
                    <a:lnTo>
                      <a:pt x="230776" y="76074"/>
                    </a:lnTo>
                    <a:lnTo>
                      <a:pt x="243349" y="95315"/>
                    </a:lnTo>
                    <a:lnTo>
                      <a:pt x="247540" y="73598"/>
                    </a:lnTo>
                    <a:lnTo>
                      <a:pt x="251731" y="84075"/>
                    </a:lnTo>
                    <a:lnTo>
                      <a:pt x="256017" y="51214"/>
                    </a:lnTo>
                    <a:lnTo>
                      <a:pt x="260208" y="119032"/>
                    </a:lnTo>
                    <a:lnTo>
                      <a:pt x="264399" y="90076"/>
                    </a:lnTo>
                    <a:lnTo>
                      <a:pt x="268590" y="62644"/>
                    </a:lnTo>
                    <a:lnTo>
                      <a:pt x="272781" y="78265"/>
                    </a:lnTo>
                    <a:lnTo>
                      <a:pt x="276972" y="44546"/>
                    </a:lnTo>
                    <a:lnTo>
                      <a:pt x="281163" y="46832"/>
                    </a:lnTo>
                    <a:lnTo>
                      <a:pt x="285354" y="61501"/>
                    </a:lnTo>
                    <a:lnTo>
                      <a:pt x="293736" y="86266"/>
                    </a:lnTo>
                    <a:lnTo>
                      <a:pt x="297927" y="83218"/>
                    </a:lnTo>
                    <a:lnTo>
                      <a:pt x="302118" y="84932"/>
                    </a:lnTo>
                    <a:lnTo>
                      <a:pt x="306309" y="58072"/>
                    </a:lnTo>
                    <a:lnTo>
                      <a:pt x="310500" y="92267"/>
                    </a:lnTo>
                    <a:lnTo>
                      <a:pt x="314691" y="67216"/>
                    </a:lnTo>
                    <a:lnTo>
                      <a:pt x="318882" y="116079"/>
                    </a:lnTo>
                    <a:lnTo>
                      <a:pt x="323073" y="85504"/>
                    </a:lnTo>
                    <a:lnTo>
                      <a:pt x="327264" y="98934"/>
                    </a:lnTo>
                    <a:lnTo>
                      <a:pt x="331455" y="86933"/>
                    </a:lnTo>
                    <a:lnTo>
                      <a:pt x="335646" y="67978"/>
                    </a:lnTo>
                    <a:lnTo>
                      <a:pt x="339837" y="100553"/>
                    </a:lnTo>
                    <a:lnTo>
                      <a:pt x="348219" y="35498"/>
                    </a:lnTo>
                    <a:lnTo>
                      <a:pt x="352505" y="60644"/>
                    </a:lnTo>
                    <a:lnTo>
                      <a:pt x="356696" y="37117"/>
                    </a:lnTo>
                    <a:lnTo>
                      <a:pt x="360887" y="51500"/>
                    </a:lnTo>
                    <a:lnTo>
                      <a:pt x="365078" y="74550"/>
                    </a:lnTo>
                    <a:lnTo>
                      <a:pt x="369269" y="70835"/>
                    </a:lnTo>
                    <a:lnTo>
                      <a:pt x="373460" y="85599"/>
                    </a:lnTo>
                    <a:lnTo>
                      <a:pt x="381842" y="84647"/>
                    </a:lnTo>
                    <a:lnTo>
                      <a:pt x="386033" y="53881"/>
                    </a:lnTo>
                    <a:lnTo>
                      <a:pt x="390224" y="113031"/>
                    </a:lnTo>
                    <a:lnTo>
                      <a:pt x="394415" y="78455"/>
                    </a:lnTo>
                    <a:lnTo>
                      <a:pt x="398606" y="96458"/>
                    </a:lnTo>
                    <a:lnTo>
                      <a:pt x="402797" y="76646"/>
                    </a:lnTo>
                    <a:lnTo>
                      <a:pt x="406988" y="116365"/>
                    </a:lnTo>
                    <a:lnTo>
                      <a:pt x="415370" y="56834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5372D06E-7F96-2DF2-9F53-8C100EBE3EDB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ED4EA5C6-575E-D011-448D-3BD17F8377AF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2" name="Graphic 92">
            <a:extLst>
              <a:ext uri="{FF2B5EF4-FFF2-40B4-BE49-F238E27FC236}">
                <a16:creationId xmlns:a16="http://schemas.microsoft.com/office/drawing/2014/main" id="{4178B374-9D73-C613-5D67-48A084EB97A2}"/>
              </a:ext>
            </a:extLst>
          </p:cNvPr>
          <p:cNvGrpSpPr/>
          <p:nvPr/>
        </p:nvGrpSpPr>
        <p:grpSpPr>
          <a:xfrm>
            <a:off x="3238500" y="-2994264"/>
            <a:ext cx="4953000" cy="9215270"/>
            <a:chOff x="3238500" y="571500"/>
            <a:chExt cx="4953000" cy="4335751"/>
          </a:xfrm>
        </p:grpSpPr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795341DA-E83E-B52E-CA02-2257E1E866D4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54AEEF8C-9915-0E9D-6D0B-5C917DFEFC41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5" name="Graphic 92">
              <a:extLst>
                <a:ext uri="{FF2B5EF4-FFF2-40B4-BE49-F238E27FC236}">
                  <a16:creationId xmlns:a16="http://schemas.microsoft.com/office/drawing/2014/main" id="{617F03ED-5895-692D-CEBF-C45AE07C6840}"/>
                </a:ext>
              </a:extLst>
            </p:cNvPr>
            <p:cNvGrpSpPr/>
            <p:nvPr/>
          </p:nvGrpSpPr>
          <p:grpSpPr>
            <a:xfrm>
              <a:off x="4000500" y="4525203"/>
              <a:ext cx="4191000" cy="382047"/>
              <a:chOff x="4000500" y="4525203"/>
              <a:chExt cx="4191000" cy="382047"/>
            </a:xfrm>
            <a:noFill/>
          </p:grpSpPr>
          <p:sp>
            <p:nvSpPr>
              <p:cNvPr id="156" name="Freeform 155">
                <a:extLst>
                  <a:ext uri="{FF2B5EF4-FFF2-40B4-BE49-F238E27FC236}">
                    <a16:creationId xmlns:a16="http://schemas.microsoft.com/office/drawing/2014/main" id="{217F9D10-A1DB-714F-5FF1-9F31DF1C00D9}"/>
                  </a:ext>
                </a:extLst>
              </p:cNvPr>
              <p:cNvSpPr/>
              <p:nvPr/>
            </p:nvSpPr>
            <p:spPr>
              <a:xfrm>
                <a:off x="4000500" y="4525203"/>
                <a:ext cx="4191000" cy="317849"/>
              </a:xfrm>
              <a:custGeom>
                <a:avLst/>
                <a:gdLst>
                  <a:gd name="connsiteX0" fmla="*/ 80 w 4191000"/>
                  <a:gd name="connsiteY0" fmla="*/ 318262 h 317849"/>
                  <a:gd name="connsiteX1" fmla="*/ 3771599 w 4191000"/>
                  <a:gd name="connsiteY1" fmla="*/ 318262 h 317849"/>
                  <a:gd name="connsiteX2" fmla="*/ 3775790 w 4191000"/>
                  <a:gd name="connsiteY2" fmla="*/ 413 h 317849"/>
                  <a:gd name="connsiteX3" fmla="*/ 4186889 w 4191000"/>
                  <a:gd name="connsiteY3" fmla="*/ 413 h 317849"/>
                  <a:gd name="connsiteX4" fmla="*/ 4191080 w 4191000"/>
                  <a:gd name="connsiteY4" fmla="*/ 318262 h 31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0" h="317849">
                    <a:moveTo>
                      <a:pt x="80" y="318262"/>
                    </a:moveTo>
                    <a:lnTo>
                      <a:pt x="3771599" y="318262"/>
                    </a:lnTo>
                    <a:lnTo>
                      <a:pt x="3775790" y="413"/>
                    </a:lnTo>
                    <a:lnTo>
                      <a:pt x="4186889" y="413"/>
                    </a:lnTo>
                    <a:lnTo>
                      <a:pt x="4191080" y="318262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custDash>
                  <a:ds d="675000" sp="675000"/>
                </a:custDash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 156">
                <a:extLst>
                  <a:ext uri="{FF2B5EF4-FFF2-40B4-BE49-F238E27FC236}">
                    <a16:creationId xmlns:a16="http://schemas.microsoft.com/office/drawing/2014/main" id="{D13A9F21-47CC-4F31-CE01-A493803BC794}"/>
                  </a:ext>
                </a:extLst>
              </p:cNvPr>
              <p:cNvSpPr/>
              <p:nvPr/>
            </p:nvSpPr>
            <p:spPr>
              <a:xfrm>
                <a:off x="4000500" y="4587782"/>
                <a:ext cx="4191000" cy="319468"/>
              </a:xfrm>
              <a:custGeom>
                <a:avLst/>
                <a:gdLst>
                  <a:gd name="connsiteX0" fmla="*/ 80 w 4191000"/>
                  <a:gd name="connsiteY0" fmla="*/ 266065 h 319468"/>
                  <a:gd name="connsiteX1" fmla="*/ 4271 w 4191000"/>
                  <a:gd name="connsiteY1" fmla="*/ 226441 h 319468"/>
                  <a:gd name="connsiteX2" fmla="*/ 8462 w 4191000"/>
                  <a:gd name="connsiteY2" fmla="*/ 293592 h 319468"/>
                  <a:gd name="connsiteX3" fmla="*/ 16844 w 4191000"/>
                  <a:gd name="connsiteY3" fmla="*/ 249206 h 319468"/>
                  <a:gd name="connsiteX4" fmla="*/ 21035 w 4191000"/>
                  <a:gd name="connsiteY4" fmla="*/ 263589 h 319468"/>
                  <a:gd name="connsiteX5" fmla="*/ 25226 w 4191000"/>
                  <a:gd name="connsiteY5" fmla="*/ 237204 h 319468"/>
                  <a:gd name="connsiteX6" fmla="*/ 29417 w 4191000"/>
                  <a:gd name="connsiteY6" fmla="*/ 258540 h 319468"/>
                  <a:gd name="connsiteX7" fmla="*/ 37799 w 4191000"/>
                  <a:gd name="connsiteY7" fmla="*/ 254254 h 319468"/>
                  <a:gd name="connsiteX8" fmla="*/ 41990 w 4191000"/>
                  <a:gd name="connsiteY8" fmla="*/ 262922 h 319468"/>
                  <a:gd name="connsiteX9" fmla="*/ 46181 w 4191000"/>
                  <a:gd name="connsiteY9" fmla="*/ 247110 h 319468"/>
                  <a:gd name="connsiteX10" fmla="*/ 50467 w 4191000"/>
                  <a:gd name="connsiteY10" fmla="*/ 267970 h 319468"/>
                  <a:gd name="connsiteX11" fmla="*/ 54658 w 4191000"/>
                  <a:gd name="connsiteY11" fmla="*/ 268827 h 319468"/>
                  <a:gd name="connsiteX12" fmla="*/ 58849 w 4191000"/>
                  <a:gd name="connsiteY12" fmla="*/ 262350 h 319468"/>
                  <a:gd name="connsiteX13" fmla="*/ 63040 w 4191000"/>
                  <a:gd name="connsiteY13" fmla="*/ 287401 h 319468"/>
                  <a:gd name="connsiteX14" fmla="*/ 67231 w 4191000"/>
                  <a:gd name="connsiteY14" fmla="*/ 257016 h 319468"/>
                  <a:gd name="connsiteX15" fmla="*/ 71422 w 4191000"/>
                  <a:gd name="connsiteY15" fmla="*/ 233204 h 319468"/>
                  <a:gd name="connsiteX16" fmla="*/ 75613 w 4191000"/>
                  <a:gd name="connsiteY16" fmla="*/ 270542 h 319468"/>
                  <a:gd name="connsiteX17" fmla="*/ 79804 w 4191000"/>
                  <a:gd name="connsiteY17" fmla="*/ 246253 h 319468"/>
                  <a:gd name="connsiteX18" fmla="*/ 83995 w 4191000"/>
                  <a:gd name="connsiteY18" fmla="*/ 268351 h 319468"/>
                  <a:gd name="connsiteX19" fmla="*/ 92377 w 4191000"/>
                  <a:gd name="connsiteY19" fmla="*/ 271209 h 319468"/>
                  <a:gd name="connsiteX20" fmla="*/ 96568 w 4191000"/>
                  <a:gd name="connsiteY20" fmla="*/ 259588 h 319468"/>
                  <a:gd name="connsiteX21" fmla="*/ 100759 w 4191000"/>
                  <a:gd name="connsiteY21" fmla="*/ 229965 h 319468"/>
                  <a:gd name="connsiteX22" fmla="*/ 104950 w 4191000"/>
                  <a:gd name="connsiteY22" fmla="*/ 258540 h 319468"/>
                  <a:gd name="connsiteX23" fmla="*/ 109141 w 4191000"/>
                  <a:gd name="connsiteY23" fmla="*/ 289878 h 319468"/>
                  <a:gd name="connsiteX24" fmla="*/ 113332 w 4191000"/>
                  <a:gd name="connsiteY24" fmla="*/ 241110 h 319468"/>
                  <a:gd name="connsiteX25" fmla="*/ 117523 w 4191000"/>
                  <a:gd name="connsiteY25" fmla="*/ 292545 h 319468"/>
                  <a:gd name="connsiteX26" fmla="*/ 121714 w 4191000"/>
                  <a:gd name="connsiteY26" fmla="*/ 236347 h 319468"/>
                  <a:gd name="connsiteX27" fmla="*/ 130096 w 4191000"/>
                  <a:gd name="connsiteY27" fmla="*/ 282829 h 319468"/>
                  <a:gd name="connsiteX28" fmla="*/ 134287 w 4191000"/>
                  <a:gd name="connsiteY28" fmla="*/ 231204 h 319468"/>
                  <a:gd name="connsiteX29" fmla="*/ 138478 w 4191000"/>
                  <a:gd name="connsiteY29" fmla="*/ 226251 h 319468"/>
                  <a:gd name="connsiteX30" fmla="*/ 142669 w 4191000"/>
                  <a:gd name="connsiteY30" fmla="*/ 286449 h 319468"/>
                  <a:gd name="connsiteX31" fmla="*/ 155338 w 4191000"/>
                  <a:gd name="connsiteY31" fmla="*/ 263017 h 319468"/>
                  <a:gd name="connsiteX32" fmla="*/ 159529 w 4191000"/>
                  <a:gd name="connsiteY32" fmla="*/ 262446 h 319468"/>
                  <a:gd name="connsiteX33" fmla="*/ 163720 w 4191000"/>
                  <a:gd name="connsiteY33" fmla="*/ 250920 h 319468"/>
                  <a:gd name="connsiteX34" fmla="*/ 167911 w 4191000"/>
                  <a:gd name="connsiteY34" fmla="*/ 269304 h 319468"/>
                  <a:gd name="connsiteX35" fmla="*/ 172102 w 4191000"/>
                  <a:gd name="connsiteY35" fmla="*/ 225393 h 319468"/>
                  <a:gd name="connsiteX36" fmla="*/ 176293 w 4191000"/>
                  <a:gd name="connsiteY36" fmla="*/ 254540 h 319468"/>
                  <a:gd name="connsiteX37" fmla="*/ 180484 w 4191000"/>
                  <a:gd name="connsiteY37" fmla="*/ 251682 h 319468"/>
                  <a:gd name="connsiteX38" fmla="*/ 184674 w 4191000"/>
                  <a:gd name="connsiteY38" fmla="*/ 293783 h 319468"/>
                  <a:gd name="connsiteX39" fmla="*/ 188866 w 4191000"/>
                  <a:gd name="connsiteY39" fmla="*/ 253587 h 319468"/>
                  <a:gd name="connsiteX40" fmla="*/ 193057 w 4191000"/>
                  <a:gd name="connsiteY40" fmla="*/ 233871 h 319468"/>
                  <a:gd name="connsiteX41" fmla="*/ 197248 w 4191000"/>
                  <a:gd name="connsiteY41" fmla="*/ 241110 h 319468"/>
                  <a:gd name="connsiteX42" fmla="*/ 201439 w 4191000"/>
                  <a:gd name="connsiteY42" fmla="*/ 276257 h 319468"/>
                  <a:gd name="connsiteX43" fmla="*/ 205630 w 4191000"/>
                  <a:gd name="connsiteY43" fmla="*/ 248730 h 319468"/>
                  <a:gd name="connsiteX44" fmla="*/ 209821 w 4191000"/>
                  <a:gd name="connsiteY44" fmla="*/ 266732 h 319468"/>
                  <a:gd name="connsiteX45" fmla="*/ 214011 w 4191000"/>
                  <a:gd name="connsiteY45" fmla="*/ 251873 h 319468"/>
                  <a:gd name="connsiteX46" fmla="*/ 218203 w 4191000"/>
                  <a:gd name="connsiteY46" fmla="*/ 243110 h 319468"/>
                  <a:gd name="connsiteX47" fmla="*/ 222394 w 4191000"/>
                  <a:gd name="connsiteY47" fmla="*/ 266256 h 319468"/>
                  <a:gd name="connsiteX48" fmla="*/ 226585 w 4191000"/>
                  <a:gd name="connsiteY48" fmla="*/ 259779 h 319468"/>
                  <a:gd name="connsiteX49" fmla="*/ 230776 w 4191000"/>
                  <a:gd name="connsiteY49" fmla="*/ 222345 h 319468"/>
                  <a:gd name="connsiteX50" fmla="*/ 234967 w 4191000"/>
                  <a:gd name="connsiteY50" fmla="*/ 298164 h 319468"/>
                  <a:gd name="connsiteX51" fmla="*/ 239253 w 4191000"/>
                  <a:gd name="connsiteY51" fmla="*/ 239490 h 319468"/>
                  <a:gd name="connsiteX52" fmla="*/ 243444 w 4191000"/>
                  <a:gd name="connsiteY52" fmla="*/ 251301 h 319468"/>
                  <a:gd name="connsiteX53" fmla="*/ 247635 w 4191000"/>
                  <a:gd name="connsiteY53" fmla="*/ 292259 h 319468"/>
                  <a:gd name="connsiteX54" fmla="*/ 256017 w 4191000"/>
                  <a:gd name="connsiteY54" fmla="*/ 219678 h 319468"/>
                  <a:gd name="connsiteX55" fmla="*/ 260208 w 4191000"/>
                  <a:gd name="connsiteY55" fmla="*/ 280257 h 319468"/>
                  <a:gd name="connsiteX56" fmla="*/ 264399 w 4191000"/>
                  <a:gd name="connsiteY56" fmla="*/ 245205 h 319468"/>
                  <a:gd name="connsiteX57" fmla="*/ 268590 w 4191000"/>
                  <a:gd name="connsiteY57" fmla="*/ 306546 h 319468"/>
                  <a:gd name="connsiteX58" fmla="*/ 276972 w 4191000"/>
                  <a:gd name="connsiteY58" fmla="*/ 230346 h 319468"/>
                  <a:gd name="connsiteX59" fmla="*/ 281163 w 4191000"/>
                  <a:gd name="connsiteY59" fmla="*/ 271209 h 319468"/>
                  <a:gd name="connsiteX60" fmla="*/ 285354 w 4191000"/>
                  <a:gd name="connsiteY60" fmla="*/ 253492 h 319468"/>
                  <a:gd name="connsiteX61" fmla="*/ 289545 w 4191000"/>
                  <a:gd name="connsiteY61" fmla="*/ 275304 h 319468"/>
                  <a:gd name="connsiteX62" fmla="*/ 293736 w 4191000"/>
                  <a:gd name="connsiteY62" fmla="*/ 260445 h 319468"/>
                  <a:gd name="connsiteX63" fmla="*/ 297927 w 4191000"/>
                  <a:gd name="connsiteY63" fmla="*/ 299022 h 319468"/>
                  <a:gd name="connsiteX64" fmla="*/ 302118 w 4191000"/>
                  <a:gd name="connsiteY64" fmla="*/ 225393 h 319468"/>
                  <a:gd name="connsiteX65" fmla="*/ 306309 w 4191000"/>
                  <a:gd name="connsiteY65" fmla="*/ 259588 h 319468"/>
                  <a:gd name="connsiteX66" fmla="*/ 310500 w 4191000"/>
                  <a:gd name="connsiteY66" fmla="*/ 218821 h 319468"/>
                  <a:gd name="connsiteX67" fmla="*/ 318882 w 4191000"/>
                  <a:gd name="connsiteY67" fmla="*/ 272447 h 319468"/>
                  <a:gd name="connsiteX68" fmla="*/ 323073 w 4191000"/>
                  <a:gd name="connsiteY68" fmla="*/ 252444 h 319468"/>
                  <a:gd name="connsiteX69" fmla="*/ 327264 w 4191000"/>
                  <a:gd name="connsiteY69" fmla="*/ 222536 h 319468"/>
                  <a:gd name="connsiteX70" fmla="*/ 331455 w 4191000"/>
                  <a:gd name="connsiteY70" fmla="*/ 245205 h 319468"/>
                  <a:gd name="connsiteX71" fmla="*/ 335741 w 4191000"/>
                  <a:gd name="connsiteY71" fmla="*/ 305118 h 319468"/>
                  <a:gd name="connsiteX72" fmla="*/ 339932 w 4191000"/>
                  <a:gd name="connsiteY72" fmla="*/ 254445 h 319468"/>
                  <a:gd name="connsiteX73" fmla="*/ 344123 w 4191000"/>
                  <a:gd name="connsiteY73" fmla="*/ 282543 h 319468"/>
                  <a:gd name="connsiteX74" fmla="*/ 348314 w 4191000"/>
                  <a:gd name="connsiteY74" fmla="*/ 263684 h 319468"/>
                  <a:gd name="connsiteX75" fmla="*/ 352505 w 4191000"/>
                  <a:gd name="connsiteY75" fmla="*/ 250349 h 319468"/>
                  <a:gd name="connsiteX76" fmla="*/ 356696 w 4191000"/>
                  <a:gd name="connsiteY76" fmla="*/ 282448 h 319468"/>
                  <a:gd name="connsiteX77" fmla="*/ 360887 w 4191000"/>
                  <a:gd name="connsiteY77" fmla="*/ 264636 h 319468"/>
                  <a:gd name="connsiteX78" fmla="*/ 365078 w 4191000"/>
                  <a:gd name="connsiteY78" fmla="*/ 245777 h 319468"/>
                  <a:gd name="connsiteX79" fmla="*/ 369269 w 4191000"/>
                  <a:gd name="connsiteY79" fmla="*/ 258350 h 319468"/>
                  <a:gd name="connsiteX80" fmla="*/ 373460 w 4191000"/>
                  <a:gd name="connsiteY80" fmla="*/ 234061 h 319468"/>
                  <a:gd name="connsiteX81" fmla="*/ 377651 w 4191000"/>
                  <a:gd name="connsiteY81" fmla="*/ 294354 h 319468"/>
                  <a:gd name="connsiteX82" fmla="*/ 381842 w 4191000"/>
                  <a:gd name="connsiteY82" fmla="*/ 264827 h 319468"/>
                  <a:gd name="connsiteX83" fmla="*/ 386033 w 4191000"/>
                  <a:gd name="connsiteY83" fmla="*/ 261112 h 319468"/>
                  <a:gd name="connsiteX84" fmla="*/ 394415 w 4191000"/>
                  <a:gd name="connsiteY84" fmla="*/ 271971 h 319468"/>
                  <a:gd name="connsiteX85" fmla="*/ 398606 w 4191000"/>
                  <a:gd name="connsiteY85" fmla="*/ 257016 h 319468"/>
                  <a:gd name="connsiteX86" fmla="*/ 402797 w 4191000"/>
                  <a:gd name="connsiteY86" fmla="*/ 245586 h 319468"/>
                  <a:gd name="connsiteX87" fmla="*/ 406988 w 4191000"/>
                  <a:gd name="connsiteY87" fmla="*/ 286925 h 319468"/>
                  <a:gd name="connsiteX88" fmla="*/ 411179 w 4191000"/>
                  <a:gd name="connsiteY88" fmla="*/ 249206 h 319468"/>
                  <a:gd name="connsiteX89" fmla="*/ 415370 w 4191000"/>
                  <a:gd name="connsiteY89" fmla="*/ 257016 h 319468"/>
                  <a:gd name="connsiteX90" fmla="*/ 419561 w 4191000"/>
                  <a:gd name="connsiteY90" fmla="*/ 238728 h 319468"/>
                  <a:gd name="connsiteX91" fmla="*/ 423752 w 4191000"/>
                  <a:gd name="connsiteY91" fmla="*/ 272542 h 319468"/>
                  <a:gd name="connsiteX92" fmla="*/ 427943 w 4191000"/>
                  <a:gd name="connsiteY92" fmla="*/ 212535 h 319468"/>
                  <a:gd name="connsiteX93" fmla="*/ 436420 w 4191000"/>
                  <a:gd name="connsiteY93" fmla="*/ 265970 h 319468"/>
                  <a:gd name="connsiteX94" fmla="*/ 440611 w 4191000"/>
                  <a:gd name="connsiteY94" fmla="*/ 220821 h 319468"/>
                  <a:gd name="connsiteX95" fmla="*/ 444802 w 4191000"/>
                  <a:gd name="connsiteY95" fmla="*/ 256921 h 319468"/>
                  <a:gd name="connsiteX96" fmla="*/ 448993 w 4191000"/>
                  <a:gd name="connsiteY96" fmla="*/ 223298 h 319468"/>
                  <a:gd name="connsiteX97" fmla="*/ 457375 w 4191000"/>
                  <a:gd name="connsiteY97" fmla="*/ 279305 h 319468"/>
                  <a:gd name="connsiteX98" fmla="*/ 461566 w 4191000"/>
                  <a:gd name="connsiteY98" fmla="*/ 256064 h 319468"/>
                  <a:gd name="connsiteX99" fmla="*/ 465757 w 4191000"/>
                  <a:gd name="connsiteY99" fmla="*/ 288544 h 319468"/>
                  <a:gd name="connsiteX100" fmla="*/ 469948 w 4191000"/>
                  <a:gd name="connsiteY100" fmla="*/ 249396 h 319468"/>
                  <a:gd name="connsiteX101" fmla="*/ 474139 w 4191000"/>
                  <a:gd name="connsiteY101" fmla="*/ 297783 h 319468"/>
                  <a:gd name="connsiteX102" fmla="*/ 478330 w 4191000"/>
                  <a:gd name="connsiteY102" fmla="*/ 226822 h 319468"/>
                  <a:gd name="connsiteX103" fmla="*/ 482521 w 4191000"/>
                  <a:gd name="connsiteY103" fmla="*/ 233394 h 319468"/>
                  <a:gd name="connsiteX104" fmla="*/ 486712 w 4191000"/>
                  <a:gd name="connsiteY104" fmla="*/ 216345 h 319468"/>
                  <a:gd name="connsiteX105" fmla="*/ 490903 w 4191000"/>
                  <a:gd name="connsiteY105" fmla="*/ 225774 h 319468"/>
                  <a:gd name="connsiteX106" fmla="*/ 495094 w 4191000"/>
                  <a:gd name="connsiteY106" fmla="*/ 222345 h 319468"/>
                  <a:gd name="connsiteX107" fmla="*/ 499285 w 4191000"/>
                  <a:gd name="connsiteY107" fmla="*/ 254635 h 319468"/>
                  <a:gd name="connsiteX108" fmla="*/ 503476 w 4191000"/>
                  <a:gd name="connsiteY108" fmla="*/ 235299 h 319468"/>
                  <a:gd name="connsiteX109" fmla="*/ 507667 w 4191000"/>
                  <a:gd name="connsiteY109" fmla="*/ 271494 h 319468"/>
                  <a:gd name="connsiteX110" fmla="*/ 511858 w 4191000"/>
                  <a:gd name="connsiteY110" fmla="*/ 270732 h 319468"/>
                  <a:gd name="connsiteX111" fmla="*/ 516049 w 4191000"/>
                  <a:gd name="connsiteY111" fmla="*/ 231013 h 319468"/>
                  <a:gd name="connsiteX112" fmla="*/ 524527 w 4191000"/>
                  <a:gd name="connsiteY112" fmla="*/ 259493 h 319468"/>
                  <a:gd name="connsiteX113" fmla="*/ 528718 w 4191000"/>
                  <a:gd name="connsiteY113" fmla="*/ 217107 h 319468"/>
                  <a:gd name="connsiteX114" fmla="*/ 532909 w 4191000"/>
                  <a:gd name="connsiteY114" fmla="*/ 274733 h 319468"/>
                  <a:gd name="connsiteX115" fmla="*/ 537100 w 4191000"/>
                  <a:gd name="connsiteY115" fmla="*/ 270066 h 319468"/>
                  <a:gd name="connsiteX116" fmla="*/ 541291 w 4191000"/>
                  <a:gd name="connsiteY116" fmla="*/ 282734 h 319468"/>
                  <a:gd name="connsiteX117" fmla="*/ 545482 w 4191000"/>
                  <a:gd name="connsiteY117" fmla="*/ 203486 h 319468"/>
                  <a:gd name="connsiteX118" fmla="*/ 549673 w 4191000"/>
                  <a:gd name="connsiteY118" fmla="*/ 216154 h 319468"/>
                  <a:gd name="connsiteX119" fmla="*/ 553864 w 4191000"/>
                  <a:gd name="connsiteY119" fmla="*/ 263017 h 319468"/>
                  <a:gd name="connsiteX120" fmla="*/ 558055 w 4191000"/>
                  <a:gd name="connsiteY120" fmla="*/ 266065 h 319468"/>
                  <a:gd name="connsiteX121" fmla="*/ 562246 w 4191000"/>
                  <a:gd name="connsiteY121" fmla="*/ 216440 h 319468"/>
                  <a:gd name="connsiteX122" fmla="*/ 570628 w 4191000"/>
                  <a:gd name="connsiteY122" fmla="*/ 271590 h 319468"/>
                  <a:gd name="connsiteX123" fmla="*/ 574819 w 4191000"/>
                  <a:gd name="connsiteY123" fmla="*/ 235585 h 319468"/>
                  <a:gd name="connsiteX124" fmla="*/ 587392 w 4191000"/>
                  <a:gd name="connsiteY124" fmla="*/ 241681 h 319468"/>
                  <a:gd name="connsiteX125" fmla="*/ 591583 w 4191000"/>
                  <a:gd name="connsiteY125" fmla="*/ 276257 h 319468"/>
                  <a:gd name="connsiteX126" fmla="*/ 595774 w 4191000"/>
                  <a:gd name="connsiteY126" fmla="*/ 230061 h 319468"/>
                  <a:gd name="connsiteX127" fmla="*/ 599965 w 4191000"/>
                  <a:gd name="connsiteY127" fmla="*/ 269970 h 319468"/>
                  <a:gd name="connsiteX128" fmla="*/ 604156 w 4191000"/>
                  <a:gd name="connsiteY128" fmla="*/ 263684 h 319468"/>
                  <a:gd name="connsiteX129" fmla="*/ 608347 w 4191000"/>
                  <a:gd name="connsiteY129" fmla="*/ 283591 h 319468"/>
                  <a:gd name="connsiteX130" fmla="*/ 612538 w 4191000"/>
                  <a:gd name="connsiteY130" fmla="*/ 290068 h 319468"/>
                  <a:gd name="connsiteX131" fmla="*/ 616729 w 4191000"/>
                  <a:gd name="connsiteY131" fmla="*/ 246253 h 319468"/>
                  <a:gd name="connsiteX132" fmla="*/ 621015 w 4191000"/>
                  <a:gd name="connsiteY132" fmla="*/ 224250 h 319468"/>
                  <a:gd name="connsiteX133" fmla="*/ 625206 w 4191000"/>
                  <a:gd name="connsiteY133" fmla="*/ 262350 h 319468"/>
                  <a:gd name="connsiteX134" fmla="*/ 633588 w 4191000"/>
                  <a:gd name="connsiteY134" fmla="*/ 278067 h 319468"/>
                  <a:gd name="connsiteX135" fmla="*/ 637779 w 4191000"/>
                  <a:gd name="connsiteY135" fmla="*/ 243491 h 319468"/>
                  <a:gd name="connsiteX136" fmla="*/ 641970 w 4191000"/>
                  <a:gd name="connsiteY136" fmla="*/ 319881 h 319468"/>
                  <a:gd name="connsiteX137" fmla="*/ 646161 w 4191000"/>
                  <a:gd name="connsiteY137" fmla="*/ 299022 h 319468"/>
                  <a:gd name="connsiteX138" fmla="*/ 650352 w 4191000"/>
                  <a:gd name="connsiteY138" fmla="*/ 261207 h 319468"/>
                  <a:gd name="connsiteX139" fmla="*/ 654543 w 4191000"/>
                  <a:gd name="connsiteY139" fmla="*/ 275495 h 319468"/>
                  <a:gd name="connsiteX140" fmla="*/ 658734 w 4191000"/>
                  <a:gd name="connsiteY140" fmla="*/ 259588 h 319468"/>
                  <a:gd name="connsiteX141" fmla="*/ 671307 w 4191000"/>
                  <a:gd name="connsiteY141" fmla="*/ 223107 h 319468"/>
                  <a:gd name="connsiteX142" fmla="*/ 675498 w 4191000"/>
                  <a:gd name="connsiteY142" fmla="*/ 236538 h 319468"/>
                  <a:gd name="connsiteX143" fmla="*/ 679689 w 4191000"/>
                  <a:gd name="connsiteY143" fmla="*/ 249206 h 319468"/>
                  <a:gd name="connsiteX144" fmla="*/ 683880 w 4191000"/>
                  <a:gd name="connsiteY144" fmla="*/ 228060 h 319468"/>
                  <a:gd name="connsiteX145" fmla="*/ 688071 w 4191000"/>
                  <a:gd name="connsiteY145" fmla="*/ 268637 h 319468"/>
                  <a:gd name="connsiteX146" fmla="*/ 692262 w 4191000"/>
                  <a:gd name="connsiteY146" fmla="*/ 241967 h 319468"/>
                  <a:gd name="connsiteX147" fmla="*/ 696453 w 4191000"/>
                  <a:gd name="connsiteY147" fmla="*/ 273876 h 319468"/>
                  <a:gd name="connsiteX148" fmla="*/ 700644 w 4191000"/>
                  <a:gd name="connsiteY148" fmla="*/ 244253 h 319468"/>
                  <a:gd name="connsiteX149" fmla="*/ 704835 w 4191000"/>
                  <a:gd name="connsiteY149" fmla="*/ 267970 h 319468"/>
                  <a:gd name="connsiteX150" fmla="*/ 709026 w 4191000"/>
                  <a:gd name="connsiteY150" fmla="*/ 258255 h 319468"/>
                  <a:gd name="connsiteX151" fmla="*/ 713217 w 4191000"/>
                  <a:gd name="connsiteY151" fmla="*/ 273590 h 319468"/>
                  <a:gd name="connsiteX152" fmla="*/ 717503 w 4191000"/>
                  <a:gd name="connsiteY152" fmla="*/ 243586 h 319468"/>
                  <a:gd name="connsiteX153" fmla="*/ 721694 w 4191000"/>
                  <a:gd name="connsiteY153" fmla="*/ 244348 h 319468"/>
                  <a:gd name="connsiteX154" fmla="*/ 725885 w 4191000"/>
                  <a:gd name="connsiteY154" fmla="*/ 264255 h 319468"/>
                  <a:gd name="connsiteX155" fmla="*/ 730076 w 4191000"/>
                  <a:gd name="connsiteY155" fmla="*/ 223869 h 319468"/>
                  <a:gd name="connsiteX156" fmla="*/ 734267 w 4191000"/>
                  <a:gd name="connsiteY156" fmla="*/ 253111 h 319468"/>
                  <a:gd name="connsiteX157" fmla="*/ 738458 w 4191000"/>
                  <a:gd name="connsiteY157" fmla="*/ 295402 h 319468"/>
                  <a:gd name="connsiteX158" fmla="*/ 742649 w 4191000"/>
                  <a:gd name="connsiteY158" fmla="*/ 271875 h 319468"/>
                  <a:gd name="connsiteX159" fmla="*/ 746840 w 4191000"/>
                  <a:gd name="connsiteY159" fmla="*/ 254254 h 319468"/>
                  <a:gd name="connsiteX160" fmla="*/ 751031 w 4191000"/>
                  <a:gd name="connsiteY160" fmla="*/ 218345 h 319468"/>
                  <a:gd name="connsiteX161" fmla="*/ 755222 w 4191000"/>
                  <a:gd name="connsiteY161" fmla="*/ 256540 h 319468"/>
                  <a:gd name="connsiteX162" fmla="*/ 759413 w 4191000"/>
                  <a:gd name="connsiteY162" fmla="*/ 232918 h 319468"/>
                  <a:gd name="connsiteX163" fmla="*/ 763604 w 4191000"/>
                  <a:gd name="connsiteY163" fmla="*/ 242348 h 319468"/>
                  <a:gd name="connsiteX164" fmla="*/ 767795 w 4191000"/>
                  <a:gd name="connsiteY164" fmla="*/ 254349 h 319468"/>
                  <a:gd name="connsiteX165" fmla="*/ 771986 w 4191000"/>
                  <a:gd name="connsiteY165" fmla="*/ 227013 h 319468"/>
                  <a:gd name="connsiteX166" fmla="*/ 776177 w 4191000"/>
                  <a:gd name="connsiteY166" fmla="*/ 265494 h 319468"/>
                  <a:gd name="connsiteX167" fmla="*/ 780368 w 4191000"/>
                  <a:gd name="connsiteY167" fmla="*/ 279972 h 319468"/>
                  <a:gd name="connsiteX168" fmla="*/ 784559 w 4191000"/>
                  <a:gd name="connsiteY168" fmla="*/ 268446 h 319468"/>
                  <a:gd name="connsiteX169" fmla="*/ 788750 w 4191000"/>
                  <a:gd name="connsiteY169" fmla="*/ 252730 h 319468"/>
                  <a:gd name="connsiteX170" fmla="*/ 792941 w 4191000"/>
                  <a:gd name="connsiteY170" fmla="*/ 279019 h 319468"/>
                  <a:gd name="connsiteX171" fmla="*/ 801323 w 4191000"/>
                  <a:gd name="connsiteY171" fmla="*/ 234823 h 319468"/>
                  <a:gd name="connsiteX172" fmla="*/ 805514 w 4191000"/>
                  <a:gd name="connsiteY172" fmla="*/ 240062 h 319468"/>
                  <a:gd name="connsiteX173" fmla="*/ 809800 w 4191000"/>
                  <a:gd name="connsiteY173" fmla="*/ 246253 h 319468"/>
                  <a:gd name="connsiteX174" fmla="*/ 813991 w 4191000"/>
                  <a:gd name="connsiteY174" fmla="*/ 237871 h 319468"/>
                  <a:gd name="connsiteX175" fmla="*/ 818182 w 4191000"/>
                  <a:gd name="connsiteY175" fmla="*/ 241872 h 319468"/>
                  <a:gd name="connsiteX176" fmla="*/ 822373 w 4191000"/>
                  <a:gd name="connsiteY176" fmla="*/ 257207 h 319468"/>
                  <a:gd name="connsiteX177" fmla="*/ 830755 w 4191000"/>
                  <a:gd name="connsiteY177" fmla="*/ 270828 h 319468"/>
                  <a:gd name="connsiteX178" fmla="*/ 834946 w 4191000"/>
                  <a:gd name="connsiteY178" fmla="*/ 241967 h 319468"/>
                  <a:gd name="connsiteX179" fmla="*/ 839137 w 4191000"/>
                  <a:gd name="connsiteY179" fmla="*/ 244062 h 319468"/>
                  <a:gd name="connsiteX180" fmla="*/ 843328 w 4191000"/>
                  <a:gd name="connsiteY180" fmla="*/ 221393 h 319468"/>
                  <a:gd name="connsiteX181" fmla="*/ 851710 w 4191000"/>
                  <a:gd name="connsiteY181" fmla="*/ 266160 h 319468"/>
                  <a:gd name="connsiteX182" fmla="*/ 855901 w 4191000"/>
                  <a:gd name="connsiteY182" fmla="*/ 245015 h 319468"/>
                  <a:gd name="connsiteX183" fmla="*/ 860092 w 4191000"/>
                  <a:gd name="connsiteY183" fmla="*/ 279495 h 319468"/>
                  <a:gd name="connsiteX184" fmla="*/ 864283 w 4191000"/>
                  <a:gd name="connsiteY184" fmla="*/ 246158 h 319468"/>
                  <a:gd name="connsiteX185" fmla="*/ 868474 w 4191000"/>
                  <a:gd name="connsiteY185" fmla="*/ 228156 h 319468"/>
                  <a:gd name="connsiteX186" fmla="*/ 872665 w 4191000"/>
                  <a:gd name="connsiteY186" fmla="*/ 240348 h 319468"/>
                  <a:gd name="connsiteX187" fmla="*/ 876856 w 4191000"/>
                  <a:gd name="connsiteY187" fmla="*/ 261017 h 319468"/>
                  <a:gd name="connsiteX188" fmla="*/ 881047 w 4191000"/>
                  <a:gd name="connsiteY188" fmla="*/ 220536 h 319468"/>
                  <a:gd name="connsiteX189" fmla="*/ 885238 w 4191000"/>
                  <a:gd name="connsiteY189" fmla="*/ 259874 h 319468"/>
                  <a:gd name="connsiteX190" fmla="*/ 893620 w 4191000"/>
                  <a:gd name="connsiteY190" fmla="*/ 229680 h 319468"/>
                  <a:gd name="connsiteX191" fmla="*/ 897811 w 4191000"/>
                  <a:gd name="connsiteY191" fmla="*/ 249777 h 319468"/>
                  <a:gd name="connsiteX192" fmla="*/ 906289 w 4191000"/>
                  <a:gd name="connsiteY192" fmla="*/ 303403 h 319468"/>
                  <a:gd name="connsiteX193" fmla="*/ 910480 w 4191000"/>
                  <a:gd name="connsiteY193" fmla="*/ 223488 h 319468"/>
                  <a:gd name="connsiteX194" fmla="*/ 914670 w 4191000"/>
                  <a:gd name="connsiteY194" fmla="*/ 273590 h 319468"/>
                  <a:gd name="connsiteX195" fmla="*/ 918862 w 4191000"/>
                  <a:gd name="connsiteY195" fmla="*/ 269780 h 319468"/>
                  <a:gd name="connsiteX196" fmla="*/ 923053 w 4191000"/>
                  <a:gd name="connsiteY196" fmla="*/ 225965 h 319468"/>
                  <a:gd name="connsiteX197" fmla="*/ 927243 w 4191000"/>
                  <a:gd name="connsiteY197" fmla="*/ 206153 h 319468"/>
                  <a:gd name="connsiteX198" fmla="*/ 931435 w 4191000"/>
                  <a:gd name="connsiteY198" fmla="*/ 244729 h 319468"/>
                  <a:gd name="connsiteX199" fmla="*/ 939817 w 4191000"/>
                  <a:gd name="connsiteY199" fmla="*/ 255016 h 319468"/>
                  <a:gd name="connsiteX200" fmla="*/ 944008 w 4191000"/>
                  <a:gd name="connsiteY200" fmla="*/ 244539 h 319468"/>
                  <a:gd name="connsiteX201" fmla="*/ 956581 w 4191000"/>
                  <a:gd name="connsiteY201" fmla="*/ 273590 h 319468"/>
                  <a:gd name="connsiteX202" fmla="*/ 960772 w 4191000"/>
                  <a:gd name="connsiteY202" fmla="*/ 271304 h 319468"/>
                  <a:gd name="connsiteX203" fmla="*/ 964963 w 4191000"/>
                  <a:gd name="connsiteY203" fmla="*/ 250444 h 319468"/>
                  <a:gd name="connsiteX204" fmla="*/ 969154 w 4191000"/>
                  <a:gd name="connsiteY204" fmla="*/ 256064 h 319468"/>
                  <a:gd name="connsiteX205" fmla="*/ 973345 w 4191000"/>
                  <a:gd name="connsiteY205" fmla="*/ 293497 h 319468"/>
                  <a:gd name="connsiteX206" fmla="*/ 981727 w 4191000"/>
                  <a:gd name="connsiteY206" fmla="*/ 226060 h 319468"/>
                  <a:gd name="connsiteX207" fmla="*/ 985918 w 4191000"/>
                  <a:gd name="connsiteY207" fmla="*/ 232347 h 319468"/>
                  <a:gd name="connsiteX208" fmla="*/ 994300 w 4191000"/>
                  <a:gd name="connsiteY208" fmla="*/ 273876 h 319468"/>
                  <a:gd name="connsiteX209" fmla="*/ 998491 w 4191000"/>
                  <a:gd name="connsiteY209" fmla="*/ 243300 h 319468"/>
                  <a:gd name="connsiteX210" fmla="*/ 1006968 w 4191000"/>
                  <a:gd name="connsiteY210" fmla="*/ 256731 h 319468"/>
                  <a:gd name="connsiteX211" fmla="*/ 1011159 w 4191000"/>
                  <a:gd name="connsiteY211" fmla="*/ 233680 h 319468"/>
                  <a:gd name="connsiteX212" fmla="*/ 1015350 w 4191000"/>
                  <a:gd name="connsiteY212" fmla="*/ 272256 h 319468"/>
                  <a:gd name="connsiteX213" fmla="*/ 1019541 w 4191000"/>
                  <a:gd name="connsiteY213" fmla="*/ 224155 h 319468"/>
                  <a:gd name="connsiteX214" fmla="*/ 1023732 w 4191000"/>
                  <a:gd name="connsiteY214" fmla="*/ 248349 h 319468"/>
                  <a:gd name="connsiteX215" fmla="*/ 1027923 w 4191000"/>
                  <a:gd name="connsiteY215" fmla="*/ 218726 h 319468"/>
                  <a:gd name="connsiteX216" fmla="*/ 1032114 w 4191000"/>
                  <a:gd name="connsiteY216" fmla="*/ 218154 h 319468"/>
                  <a:gd name="connsiteX217" fmla="*/ 1036305 w 4191000"/>
                  <a:gd name="connsiteY217" fmla="*/ 233490 h 319468"/>
                  <a:gd name="connsiteX218" fmla="*/ 1040496 w 4191000"/>
                  <a:gd name="connsiteY218" fmla="*/ 241681 h 319468"/>
                  <a:gd name="connsiteX219" fmla="*/ 1044687 w 4191000"/>
                  <a:gd name="connsiteY219" fmla="*/ 187865 h 319468"/>
                  <a:gd name="connsiteX220" fmla="*/ 1048878 w 4191000"/>
                  <a:gd name="connsiteY220" fmla="*/ 267113 h 319468"/>
                  <a:gd name="connsiteX221" fmla="*/ 1053069 w 4191000"/>
                  <a:gd name="connsiteY221" fmla="*/ 256826 h 319468"/>
                  <a:gd name="connsiteX222" fmla="*/ 1057260 w 4191000"/>
                  <a:gd name="connsiteY222" fmla="*/ 255873 h 319468"/>
                  <a:gd name="connsiteX223" fmla="*/ 1061451 w 4191000"/>
                  <a:gd name="connsiteY223" fmla="*/ 262446 h 319468"/>
                  <a:gd name="connsiteX224" fmla="*/ 1065642 w 4191000"/>
                  <a:gd name="connsiteY224" fmla="*/ 236252 h 319468"/>
                  <a:gd name="connsiteX225" fmla="*/ 1074024 w 4191000"/>
                  <a:gd name="connsiteY225" fmla="*/ 282353 h 319468"/>
                  <a:gd name="connsiteX226" fmla="*/ 1078215 w 4191000"/>
                  <a:gd name="connsiteY226" fmla="*/ 232347 h 319468"/>
                  <a:gd name="connsiteX227" fmla="*/ 1082406 w 4191000"/>
                  <a:gd name="connsiteY227" fmla="*/ 251016 h 319468"/>
                  <a:gd name="connsiteX228" fmla="*/ 1086597 w 4191000"/>
                  <a:gd name="connsiteY228" fmla="*/ 231013 h 319468"/>
                  <a:gd name="connsiteX229" fmla="*/ 1090788 w 4191000"/>
                  <a:gd name="connsiteY229" fmla="*/ 259112 h 319468"/>
                  <a:gd name="connsiteX230" fmla="*/ 1094979 w 4191000"/>
                  <a:gd name="connsiteY230" fmla="*/ 221298 h 319468"/>
                  <a:gd name="connsiteX231" fmla="*/ 1099265 w 4191000"/>
                  <a:gd name="connsiteY231" fmla="*/ 258255 h 319468"/>
                  <a:gd name="connsiteX232" fmla="*/ 1103456 w 4191000"/>
                  <a:gd name="connsiteY232" fmla="*/ 235585 h 319468"/>
                  <a:gd name="connsiteX233" fmla="*/ 1107647 w 4191000"/>
                  <a:gd name="connsiteY233" fmla="*/ 247491 h 319468"/>
                  <a:gd name="connsiteX234" fmla="*/ 1111838 w 4191000"/>
                  <a:gd name="connsiteY234" fmla="*/ 253111 h 319468"/>
                  <a:gd name="connsiteX235" fmla="*/ 1116029 w 4191000"/>
                  <a:gd name="connsiteY235" fmla="*/ 214154 h 319468"/>
                  <a:gd name="connsiteX236" fmla="*/ 1120220 w 4191000"/>
                  <a:gd name="connsiteY236" fmla="*/ 206820 h 319468"/>
                  <a:gd name="connsiteX237" fmla="*/ 1124411 w 4191000"/>
                  <a:gd name="connsiteY237" fmla="*/ 237871 h 319468"/>
                  <a:gd name="connsiteX238" fmla="*/ 1128602 w 4191000"/>
                  <a:gd name="connsiteY238" fmla="*/ 244158 h 319468"/>
                  <a:gd name="connsiteX239" fmla="*/ 1132793 w 4191000"/>
                  <a:gd name="connsiteY239" fmla="*/ 206439 h 319468"/>
                  <a:gd name="connsiteX240" fmla="*/ 1136984 w 4191000"/>
                  <a:gd name="connsiteY240" fmla="*/ 227775 h 319468"/>
                  <a:gd name="connsiteX241" fmla="*/ 1141175 w 4191000"/>
                  <a:gd name="connsiteY241" fmla="*/ 183102 h 319468"/>
                  <a:gd name="connsiteX242" fmla="*/ 1145366 w 4191000"/>
                  <a:gd name="connsiteY242" fmla="*/ 281210 h 319468"/>
                  <a:gd name="connsiteX243" fmla="*/ 1149557 w 4191000"/>
                  <a:gd name="connsiteY243" fmla="*/ 201105 h 319468"/>
                  <a:gd name="connsiteX244" fmla="*/ 1157939 w 4191000"/>
                  <a:gd name="connsiteY244" fmla="*/ 250635 h 319468"/>
                  <a:gd name="connsiteX245" fmla="*/ 1162130 w 4191000"/>
                  <a:gd name="connsiteY245" fmla="*/ 222536 h 319468"/>
                  <a:gd name="connsiteX246" fmla="*/ 1166321 w 4191000"/>
                  <a:gd name="connsiteY246" fmla="*/ 246729 h 319468"/>
                  <a:gd name="connsiteX247" fmla="*/ 1170512 w 4191000"/>
                  <a:gd name="connsiteY247" fmla="*/ 232728 h 319468"/>
                  <a:gd name="connsiteX248" fmla="*/ 1174703 w 4191000"/>
                  <a:gd name="connsiteY248" fmla="*/ 225489 h 319468"/>
                  <a:gd name="connsiteX249" fmla="*/ 1183085 w 4191000"/>
                  <a:gd name="connsiteY249" fmla="*/ 239014 h 319468"/>
                  <a:gd name="connsiteX250" fmla="*/ 1187276 w 4191000"/>
                  <a:gd name="connsiteY250" fmla="*/ 202343 h 319468"/>
                  <a:gd name="connsiteX251" fmla="*/ 1195753 w 4191000"/>
                  <a:gd name="connsiteY251" fmla="*/ 230156 h 319468"/>
                  <a:gd name="connsiteX252" fmla="*/ 1199944 w 4191000"/>
                  <a:gd name="connsiteY252" fmla="*/ 208344 h 319468"/>
                  <a:gd name="connsiteX253" fmla="*/ 1204135 w 4191000"/>
                  <a:gd name="connsiteY253" fmla="*/ 214916 h 319468"/>
                  <a:gd name="connsiteX254" fmla="*/ 1208326 w 4191000"/>
                  <a:gd name="connsiteY254" fmla="*/ 237966 h 319468"/>
                  <a:gd name="connsiteX255" fmla="*/ 1212517 w 4191000"/>
                  <a:gd name="connsiteY255" fmla="*/ 222345 h 319468"/>
                  <a:gd name="connsiteX256" fmla="*/ 1216708 w 4191000"/>
                  <a:gd name="connsiteY256" fmla="*/ 261969 h 319468"/>
                  <a:gd name="connsiteX257" fmla="*/ 1220899 w 4191000"/>
                  <a:gd name="connsiteY257" fmla="*/ 226251 h 319468"/>
                  <a:gd name="connsiteX258" fmla="*/ 1225090 w 4191000"/>
                  <a:gd name="connsiteY258" fmla="*/ 268256 h 319468"/>
                  <a:gd name="connsiteX259" fmla="*/ 1229281 w 4191000"/>
                  <a:gd name="connsiteY259" fmla="*/ 202248 h 319468"/>
                  <a:gd name="connsiteX260" fmla="*/ 1233472 w 4191000"/>
                  <a:gd name="connsiteY260" fmla="*/ 228918 h 319468"/>
                  <a:gd name="connsiteX261" fmla="*/ 1237663 w 4191000"/>
                  <a:gd name="connsiteY261" fmla="*/ 261588 h 319468"/>
                  <a:gd name="connsiteX262" fmla="*/ 1250236 w 4191000"/>
                  <a:gd name="connsiteY262" fmla="*/ 192818 h 319468"/>
                  <a:gd name="connsiteX263" fmla="*/ 1254427 w 4191000"/>
                  <a:gd name="connsiteY263" fmla="*/ 220250 h 319468"/>
                  <a:gd name="connsiteX264" fmla="*/ 1258618 w 4191000"/>
                  <a:gd name="connsiteY264" fmla="*/ 233775 h 319468"/>
                  <a:gd name="connsiteX265" fmla="*/ 1262809 w 4191000"/>
                  <a:gd name="connsiteY265" fmla="*/ 215773 h 319468"/>
                  <a:gd name="connsiteX266" fmla="*/ 1267000 w 4191000"/>
                  <a:gd name="connsiteY266" fmla="*/ 186722 h 319468"/>
                  <a:gd name="connsiteX267" fmla="*/ 1271191 w 4191000"/>
                  <a:gd name="connsiteY267" fmla="*/ 221393 h 319468"/>
                  <a:gd name="connsiteX268" fmla="*/ 1275382 w 4191000"/>
                  <a:gd name="connsiteY268" fmla="*/ 204057 h 319468"/>
                  <a:gd name="connsiteX269" fmla="*/ 1279573 w 4191000"/>
                  <a:gd name="connsiteY269" fmla="*/ 241205 h 319468"/>
                  <a:gd name="connsiteX270" fmla="*/ 1283764 w 4191000"/>
                  <a:gd name="connsiteY270" fmla="*/ 182626 h 319468"/>
                  <a:gd name="connsiteX271" fmla="*/ 1288051 w 4191000"/>
                  <a:gd name="connsiteY271" fmla="*/ 223774 h 319468"/>
                  <a:gd name="connsiteX272" fmla="*/ 1292242 w 4191000"/>
                  <a:gd name="connsiteY272" fmla="*/ 216821 h 319468"/>
                  <a:gd name="connsiteX273" fmla="*/ 1296433 w 4191000"/>
                  <a:gd name="connsiteY273" fmla="*/ 252825 h 319468"/>
                  <a:gd name="connsiteX274" fmla="*/ 1300623 w 4191000"/>
                  <a:gd name="connsiteY274" fmla="*/ 224060 h 319468"/>
                  <a:gd name="connsiteX275" fmla="*/ 1304815 w 4191000"/>
                  <a:gd name="connsiteY275" fmla="*/ 247396 h 319468"/>
                  <a:gd name="connsiteX276" fmla="*/ 1309006 w 4191000"/>
                  <a:gd name="connsiteY276" fmla="*/ 214059 h 319468"/>
                  <a:gd name="connsiteX277" fmla="*/ 1313197 w 4191000"/>
                  <a:gd name="connsiteY277" fmla="*/ 225774 h 319468"/>
                  <a:gd name="connsiteX278" fmla="*/ 1317388 w 4191000"/>
                  <a:gd name="connsiteY278" fmla="*/ 250730 h 319468"/>
                  <a:gd name="connsiteX279" fmla="*/ 1329961 w 4191000"/>
                  <a:gd name="connsiteY279" fmla="*/ 190913 h 319468"/>
                  <a:gd name="connsiteX280" fmla="*/ 1334152 w 4191000"/>
                  <a:gd name="connsiteY280" fmla="*/ 219678 h 319468"/>
                  <a:gd name="connsiteX281" fmla="*/ 1342534 w 4191000"/>
                  <a:gd name="connsiteY281" fmla="*/ 225393 h 319468"/>
                  <a:gd name="connsiteX282" fmla="*/ 1346725 w 4191000"/>
                  <a:gd name="connsiteY282" fmla="*/ 237681 h 319468"/>
                  <a:gd name="connsiteX283" fmla="*/ 1350916 w 4191000"/>
                  <a:gd name="connsiteY283" fmla="*/ 165672 h 319468"/>
                  <a:gd name="connsiteX284" fmla="*/ 1355107 w 4191000"/>
                  <a:gd name="connsiteY284" fmla="*/ 193675 h 319468"/>
                  <a:gd name="connsiteX285" fmla="*/ 1359298 w 4191000"/>
                  <a:gd name="connsiteY285" fmla="*/ 207105 h 319468"/>
                  <a:gd name="connsiteX286" fmla="*/ 1363489 w 4191000"/>
                  <a:gd name="connsiteY286" fmla="*/ 243491 h 319468"/>
                  <a:gd name="connsiteX287" fmla="*/ 1367680 w 4191000"/>
                  <a:gd name="connsiteY287" fmla="*/ 158814 h 319468"/>
                  <a:gd name="connsiteX288" fmla="*/ 1371871 w 4191000"/>
                  <a:gd name="connsiteY288" fmla="*/ 237585 h 319468"/>
                  <a:gd name="connsiteX289" fmla="*/ 1376062 w 4191000"/>
                  <a:gd name="connsiteY289" fmla="*/ 221583 h 319468"/>
                  <a:gd name="connsiteX290" fmla="*/ 1380253 w 4191000"/>
                  <a:gd name="connsiteY290" fmla="*/ 244443 h 319468"/>
                  <a:gd name="connsiteX291" fmla="*/ 1384539 w 4191000"/>
                  <a:gd name="connsiteY291" fmla="*/ 169958 h 319468"/>
                  <a:gd name="connsiteX292" fmla="*/ 1388730 w 4191000"/>
                  <a:gd name="connsiteY292" fmla="*/ 181483 h 319468"/>
                  <a:gd name="connsiteX293" fmla="*/ 1392921 w 4191000"/>
                  <a:gd name="connsiteY293" fmla="*/ 213963 h 319468"/>
                  <a:gd name="connsiteX294" fmla="*/ 1409685 w 4191000"/>
                  <a:gd name="connsiteY294" fmla="*/ 198819 h 319468"/>
                  <a:gd name="connsiteX295" fmla="*/ 1413876 w 4191000"/>
                  <a:gd name="connsiteY295" fmla="*/ 179578 h 319468"/>
                  <a:gd name="connsiteX296" fmla="*/ 1418067 w 4191000"/>
                  <a:gd name="connsiteY296" fmla="*/ 181197 h 319468"/>
                  <a:gd name="connsiteX297" fmla="*/ 1422258 w 4191000"/>
                  <a:gd name="connsiteY297" fmla="*/ 208725 h 319468"/>
                  <a:gd name="connsiteX298" fmla="*/ 1426449 w 4191000"/>
                  <a:gd name="connsiteY298" fmla="*/ 216630 h 319468"/>
                  <a:gd name="connsiteX299" fmla="*/ 1430640 w 4191000"/>
                  <a:gd name="connsiteY299" fmla="*/ 242729 h 319468"/>
                  <a:gd name="connsiteX300" fmla="*/ 1439022 w 4191000"/>
                  <a:gd name="connsiteY300" fmla="*/ 176054 h 319468"/>
                  <a:gd name="connsiteX301" fmla="*/ 1443213 w 4191000"/>
                  <a:gd name="connsiteY301" fmla="*/ 218916 h 319468"/>
                  <a:gd name="connsiteX302" fmla="*/ 1455786 w 4191000"/>
                  <a:gd name="connsiteY302" fmla="*/ 180912 h 319468"/>
                  <a:gd name="connsiteX303" fmla="*/ 1459977 w 4191000"/>
                  <a:gd name="connsiteY303" fmla="*/ 200914 h 319468"/>
                  <a:gd name="connsiteX304" fmla="*/ 1464168 w 4191000"/>
                  <a:gd name="connsiteY304" fmla="*/ 224917 h 319468"/>
                  <a:gd name="connsiteX305" fmla="*/ 1468359 w 4191000"/>
                  <a:gd name="connsiteY305" fmla="*/ 188246 h 319468"/>
                  <a:gd name="connsiteX306" fmla="*/ 1472550 w 4191000"/>
                  <a:gd name="connsiteY306" fmla="*/ 210820 h 319468"/>
                  <a:gd name="connsiteX307" fmla="*/ 1476836 w 4191000"/>
                  <a:gd name="connsiteY307" fmla="*/ 181293 h 319468"/>
                  <a:gd name="connsiteX308" fmla="*/ 1481027 w 4191000"/>
                  <a:gd name="connsiteY308" fmla="*/ 177864 h 319468"/>
                  <a:gd name="connsiteX309" fmla="*/ 1485218 w 4191000"/>
                  <a:gd name="connsiteY309" fmla="*/ 151765 h 319468"/>
                  <a:gd name="connsiteX310" fmla="*/ 1497791 w 4191000"/>
                  <a:gd name="connsiteY310" fmla="*/ 235585 h 319468"/>
                  <a:gd name="connsiteX311" fmla="*/ 1501982 w 4191000"/>
                  <a:gd name="connsiteY311" fmla="*/ 180340 h 319468"/>
                  <a:gd name="connsiteX312" fmla="*/ 1506173 w 4191000"/>
                  <a:gd name="connsiteY312" fmla="*/ 187293 h 319468"/>
                  <a:gd name="connsiteX313" fmla="*/ 1510364 w 4191000"/>
                  <a:gd name="connsiteY313" fmla="*/ 163767 h 319468"/>
                  <a:gd name="connsiteX314" fmla="*/ 1522937 w 4191000"/>
                  <a:gd name="connsiteY314" fmla="*/ 208629 h 319468"/>
                  <a:gd name="connsiteX315" fmla="*/ 1527128 w 4191000"/>
                  <a:gd name="connsiteY315" fmla="*/ 139954 h 319468"/>
                  <a:gd name="connsiteX316" fmla="*/ 1531319 w 4191000"/>
                  <a:gd name="connsiteY316" fmla="*/ 166719 h 319468"/>
                  <a:gd name="connsiteX317" fmla="*/ 1535510 w 4191000"/>
                  <a:gd name="connsiteY317" fmla="*/ 150336 h 319468"/>
                  <a:gd name="connsiteX318" fmla="*/ 1539701 w 4191000"/>
                  <a:gd name="connsiteY318" fmla="*/ 139478 h 319468"/>
                  <a:gd name="connsiteX319" fmla="*/ 1552274 w 4191000"/>
                  <a:gd name="connsiteY319" fmla="*/ 200343 h 319468"/>
                  <a:gd name="connsiteX320" fmla="*/ 1556465 w 4191000"/>
                  <a:gd name="connsiteY320" fmla="*/ 174054 h 319468"/>
                  <a:gd name="connsiteX321" fmla="*/ 1564847 w 4191000"/>
                  <a:gd name="connsiteY321" fmla="*/ 158147 h 319468"/>
                  <a:gd name="connsiteX322" fmla="*/ 1569038 w 4191000"/>
                  <a:gd name="connsiteY322" fmla="*/ 183960 h 319468"/>
                  <a:gd name="connsiteX323" fmla="*/ 1577515 w 4191000"/>
                  <a:gd name="connsiteY323" fmla="*/ 122047 h 319468"/>
                  <a:gd name="connsiteX324" fmla="*/ 1581706 w 4191000"/>
                  <a:gd name="connsiteY324" fmla="*/ 150051 h 319468"/>
                  <a:gd name="connsiteX325" fmla="*/ 1585897 w 4191000"/>
                  <a:gd name="connsiteY325" fmla="*/ 121761 h 319468"/>
                  <a:gd name="connsiteX326" fmla="*/ 1590088 w 4191000"/>
                  <a:gd name="connsiteY326" fmla="*/ 176721 h 319468"/>
                  <a:gd name="connsiteX327" fmla="*/ 1598470 w 4191000"/>
                  <a:gd name="connsiteY327" fmla="*/ 146717 h 319468"/>
                  <a:gd name="connsiteX328" fmla="*/ 1602661 w 4191000"/>
                  <a:gd name="connsiteY328" fmla="*/ 151765 h 319468"/>
                  <a:gd name="connsiteX329" fmla="*/ 1606852 w 4191000"/>
                  <a:gd name="connsiteY329" fmla="*/ 169291 h 319468"/>
                  <a:gd name="connsiteX330" fmla="*/ 1611043 w 4191000"/>
                  <a:gd name="connsiteY330" fmla="*/ 147574 h 319468"/>
                  <a:gd name="connsiteX331" fmla="*/ 1615234 w 4191000"/>
                  <a:gd name="connsiteY331" fmla="*/ 131953 h 319468"/>
                  <a:gd name="connsiteX332" fmla="*/ 1619425 w 4191000"/>
                  <a:gd name="connsiteY332" fmla="*/ 149098 h 319468"/>
                  <a:gd name="connsiteX333" fmla="*/ 1623616 w 4191000"/>
                  <a:gd name="connsiteY333" fmla="*/ 183483 h 319468"/>
                  <a:gd name="connsiteX334" fmla="*/ 1627807 w 4191000"/>
                  <a:gd name="connsiteY334" fmla="*/ 130715 h 319468"/>
                  <a:gd name="connsiteX335" fmla="*/ 1636189 w 4191000"/>
                  <a:gd name="connsiteY335" fmla="*/ 159195 h 319468"/>
                  <a:gd name="connsiteX336" fmla="*/ 1640380 w 4191000"/>
                  <a:gd name="connsiteY336" fmla="*/ 135001 h 319468"/>
                  <a:gd name="connsiteX337" fmla="*/ 1644571 w 4191000"/>
                  <a:gd name="connsiteY337" fmla="*/ 113570 h 319468"/>
                  <a:gd name="connsiteX338" fmla="*/ 1648762 w 4191000"/>
                  <a:gd name="connsiteY338" fmla="*/ 125000 h 319468"/>
                  <a:gd name="connsiteX339" fmla="*/ 1652953 w 4191000"/>
                  <a:gd name="connsiteY339" fmla="*/ 117380 h 319468"/>
                  <a:gd name="connsiteX340" fmla="*/ 1661335 w 4191000"/>
                  <a:gd name="connsiteY340" fmla="*/ 160052 h 319468"/>
                  <a:gd name="connsiteX341" fmla="*/ 1665526 w 4191000"/>
                  <a:gd name="connsiteY341" fmla="*/ 141192 h 319468"/>
                  <a:gd name="connsiteX342" fmla="*/ 1674004 w 4191000"/>
                  <a:gd name="connsiteY342" fmla="*/ 101187 h 319468"/>
                  <a:gd name="connsiteX343" fmla="*/ 1678194 w 4191000"/>
                  <a:gd name="connsiteY343" fmla="*/ 137192 h 319468"/>
                  <a:gd name="connsiteX344" fmla="*/ 1682386 w 4191000"/>
                  <a:gd name="connsiteY344" fmla="*/ 151765 h 319468"/>
                  <a:gd name="connsiteX345" fmla="*/ 1686577 w 4191000"/>
                  <a:gd name="connsiteY345" fmla="*/ 118809 h 319468"/>
                  <a:gd name="connsiteX346" fmla="*/ 1690768 w 4191000"/>
                  <a:gd name="connsiteY346" fmla="*/ 90424 h 319468"/>
                  <a:gd name="connsiteX347" fmla="*/ 1694959 w 4191000"/>
                  <a:gd name="connsiteY347" fmla="*/ 161671 h 319468"/>
                  <a:gd name="connsiteX348" fmla="*/ 1703341 w 4191000"/>
                  <a:gd name="connsiteY348" fmla="*/ 122047 h 319468"/>
                  <a:gd name="connsiteX349" fmla="*/ 1707532 w 4191000"/>
                  <a:gd name="connsiteY349" fmla="*/ 117570 h 319468"/>
                  <a:gd name="connsiteX350" fmla="*/ 1711723 w 4191000"/>
                  <a:gd name="connsiteY350" fmla="*/ 86424 h 319468"/>
                  <a:gd name="connsiteX351" fmla="*/ 1715914 w 4191000"/>
                  <a:gd name="connsiteY351" fmla="*/ 87662 h 319468"/>
                  <a:gd name="connsiteX352" fmla="*/ 1720105 w 4191000"/>
                  <a:gd name="connsiteY352" fmla="*/ 148336 h 319468"/>
                  <a:gd name="connsiteX353" fmla="*/ 1728487 w 4191000"/>
                  <a:gd name="connsiteY353" fmla="*/ 95663 h 319468"/>
                  <a:gd name="connsiteX354" fmla="*/ 1732678 w 4191000"/>
                  <a:gd name="connsiteY354" fmla="*/ 124619 h 319468"/>
                  <a:gd name="connsiteX355" fmla="*/ 1736869 w 4191000"/>
                  <a:gd name="connsiteY355" fmla="*/ 155099 h 319468"/>
                  <a:gd name="connsiteX356" fmla="*/ 1741060 w 4191000"/>
                  <a:gd name="connsiteY356" fmla="*/ 106426 h 319468"/>
                  <a:gd name="connsiteX357" fmla="*/ 1745251 w 4191000"/>
                  <a:gd name="connsiteY357" fmla="*/ 151003 h 319468"/>
                  <a:gd name="connsiteX358" fmla="*/ 1749442 w 4191000"/>
                  <a:gd name="connsiteY358" fmla="*/ 138621 h 319468"/>
                  <a:gd name="connsiteX359" fmla="*/ 1753633 w 4191000"/>
                  <a:gd name="connsiteY359" fmla="*/ 116999 h 319468"/>
                  <a:gd name="connsiteX360" fmla="*/ 1762015 w 4191000"/>
                  <a:gd name="connsiteY360" fmla="*/ 83852 h 319468"/>
                  <a:gd name="connsiteX361" fmla="*/ 1766301 w 4191000"/>
                  <a:gd name="connsiteY361" fmla="*/ 114999 h 319468"/>
                  <a:gd name="connsiteX362" fmla="*/ 1770492 w 4191000"/>
                  <a:gd name="connsiteY362" fmla="*/ 133477 h 319468"/>
                  <a:gd name="connsiteX363" fmla="*/ 1774683 w 4191000"/>
                  <a:gd name="connsiteY363" fmla="*/ 82137 h 319468"/>
                  <a:gd name="connsiteX364" fmla="*/ 1778874 w 4191000"/>
                  <a:gd name="connsiteY364" fmla="*/ 81471 h 319468"/>
                  <a:gd name="connsiteX365" fmla="*/ 1783065 w 4191000"/>
                  <a:gd name="connsiteY365" fmla="*/ 120333 h 319468"/>
                  <a:gd name="connsiteX366" fmla="*/ 1787256 w 4191000"/>
                  <a:gd name="connsiteY366" fmla="*/ 88614 h 319468"/>
                  <a:gd name="connsiteX367" fmla="*/ 1791447 w 4191000"/>
                  <a:gd name="connsiteY367" fmla="*/ 106998 h 319468"/>
                  <a:gd name="connsiteX368" fmla="*/ 1795638 w 4191000"/>
                  <a:gd name="connsiteY368" fmla="*/ 119190 h 319468"/>
                  <a:gd name="connsiteX369" fmla="*/ 1804020 w 4191000"/>
                  <a:gd name="connsiteY369" fmla="*/ 42894 h 319468"/>
                  <a:gd name="connsiteX370" fmla="*/ 1808211 w 4191000"/>
                  <a:gd name="connsiteY370" fmla="*/ 100806 h 319468"/>
                  <a:gd name="connsiteX371" fmla="*/ 1812402 w 4191000"/>
                  <a:gd name="connsiteY371" fmla="*/ 109950 h 319468"/>
                  <a:gd name="connsiteX372" fmla="*/ 1816593 w 4191000"/>
                  <a:gd name="connsiteY372" fmla="*/ 87852 h 319468"/>
                  <a:gd name="connsiteX373" fmla="*/ 1820784 w 4191000"/>
                  <a:gd name="connsiteY373" fmla="*/ 78518 h 319468"/>
                  <a:gd name="connsiteX374" fmla="*/ 1824975 w 4191000"/>
                  <a:gd name="connsiteY374" fmla="*/ 97473 h 319468"/>
                  <a:gd name="connsiteX375" fmla="*/ 1829166 w 4191000"/>
                  <a:gd name="connsiteY375" fmla="*/ 100425 h 319468"/>
                  <a:gd name="connsiteX376" fmla="*/ 1833357 w 4191000"/>
                  <a:gd name="connsiteY376" fmla="*/ 90996 h 319468"/>
                  <a:gd name="connsiteX377" fmla="*/ 1837548 w 4191000"/>
                  <a:gd name="connsiteY377" fmla="*/ 78137 h 319468"/>
                  <a:gd name="connsiteX378" fmla="*/ 1841739 w 4191000"/>
                  <a:gd name="connsiteY378" fmla="*/ 101092 h 319468"/>
                  <a:gd name="connsiteX379" fmla="*/ 1845930 w 4191000"/>
                  <a:gd name="connsiteY379" fmla="*/ 108998 h 319468"/>
                  <a:gd name="connsiteX380" fmla="*/ 1850121 w 4191000"/>
                  <a:gd name="connsiteY380" fmla="*/ 79185 h 319468"/>
                  <a:gd name="connsiteX381" fmla="*/ 1858598 w 4191000"/>
                  <a:gd name="connsiteY381" fmla="*/ 51181 h 319468"/>
                  <a:gd name="connsiteX382" fmla="*/ 1862789 w 4191000"/>
                  <a:gd name="connsiteY382" fmla="*/ 74327 h 319468"/>
                  <a:gd name="connsiteX383" fmla="*/ 1866980 w 4191000"/>
                  <a:gd name="connsiteY383" fmla="*/ 38894 h 319468"/>
                  <a:gd name="connsiteX384" fmla="*/ 1871171 w 4191000"/>
                  <a:gd name="connsiteY384" fmla="*/ 55753 h 319468"/>
                  <a:gd name="connsiteX385" fmla="*/ 1875362 w 4191000"/>
                  <a:gd name="connsiteY385" fmla="*/ 94329 h 319468"/>
                  <a:gd name="connsiteX386" fmla="*/ 1883744 w 4191000"/>
                  <a:gd name="connsiteY386" fmla="*/ 42704 h 319468"/>
                  <a:gd name="connsiteX387" fmla="*/ 1887935 w 4191000"/>
                  <a:gd name="connsiteY387" fmla="*/ 77089 h 319468"/>
                  <a:gd name="connsiteX388" fmla="*/ 1892126 w 4191000"/>
                  <a:gd name="connsiteY388" fmla="*/ 79661 h 319468"/>
                  <a:gd name="connsiteX389" fmla="*/ 1896317 w 4191000"/>
                  <a:gd name="connsiteY389" fmla="*/ 63659 h 319468"/>
                  <a:gd name="connsiteX390" fmla="*/ 1900508 w 4191000"/>
                  <a:gd name="connsiteY390" fmla="*/ 75375 h 319468"/>
                  <a:gd name="connsiteX391" fmla="*/ 1904699 w 4191000"/>
                  <a:gd name="connsiteY391" fmla="*/ 61563 h 319468"/>
                  <a:gd name="connsiteX392" fmla="*/ 1917272 w 4191000"/>
                  <a:gd name="connsiteY392" fmla="*/ 8700 h 319468"/>
                  <a:gd name="connsiteX393" fmla="*/ 1921463 w 4191000"/>
                  <a:gd name="connsiteY393" fmla="*/ 69088 h 319468"/>
                  <a:gd name="connsiteX394" fmla="*/ 1934036 w 4191000"/>
                  <a:gd name="connsiteY394" fmla="*/ 37656 h 319468"/>
                  <a:gd name="connsiteX395" fmla="*/ 1938227 w 4191000"/>
                  <a:gd name="connsiteY395" fmla="*/ 46704 h 319468"/>
                  <a:gd name="connsiteX396" fmla="*/ 1946609 w 4191000"/>
                  <a:gd name="connsiteY396" fmla="*/ 77565 h 319468"/>
                  <a:gd name="connsiteX397" fmla="*/ 1950800 w 4191000"/>
                  <a:gd name="connsiteY397" fmla="*/ 72422 h 319468"/>
                  <a:gd name="connsiteX398" fmla="*/ 1959277 w 4191000"/>
                  <a:gd name="connsiteY398" fmla="*/ 32036 h 319468"/>
                  <a:gd name="connsiteX399" fmla="*/ 1963468 w 4191000"/>
                  <a:gd name="connsiteY399" fmla="*/ 57277 h 319468"/>
                  <a:gd name="connsiteX400" fmla="*/ 1967659 w 4191000"/>
                  <a:gd name="connsiteY400" fmla="*/ 28988 h 319468"/>
                  <a:gd name="connsiteX401" fmla="*/ 1971850 w 4191000"/>
                  <a:gd name="connsiteY401" fmla="*/ 37751 h 319468"/>
                  <a:gd name="connsiteX402" fmla="*/ 1976041 w 4191000"/>
                  <a:gd name="connsiteY402" fmla="*/ 82804 h 319468"/>
                  <a:gd name="connsiteX403" fmla="*/ 1980232 w 4191000"/>
                  <a:gd name="connsiteY403" fmla="*/ 1937 h 319468"/>
                  <a:gd name="connsiteX404" fmla="*/ 1984423 w 4191000"/>
                  <a:gd name="connsiteY404" fmla="*/ 46990 h 319468"/>
                  <a:gd name="connsiteX405" fmla="*/ 1988614 w 4191000"/>
                  <a:gd name="connsiteY405" fmla="*/ 47466 h 319468"/>
                  <a:gd name="connsiteX406" fmla="*/ 1992805 w 4191000"/>
                  <a:gd name="connsiteY406" fmla="*/ 45085 h 319468"/>
                  <a:gd name="connsiteX407" fmla="*/ 1996996 w 4191000"/>
                  <a:gd name="connsiteY407" fmla="*/ 14700 h 319468"/>
                  <a:gd name="connsiteX408" fmla="*/ 2001187 w 4191000"/>
                  <a:gd name="connsiteY408" fmla="*/ 46800 h 319468"/>
                  <a:gd name="connsiteX409" fmla="*/ 2005378 w 4191000"/>
                  <a:gd name="connsiteY409" fmla="*/ 9652 h 319468"/>
                  <a:gd name="connsiteX410" fmla="*/ 2013760 w 4191000"/>
                  <a:gd name="connsiteY410" fmla="*/ 50419 h 319468"/>
                  <a:gd name="connsiteX411" fmla="*/ 2017951 w 4191000"/>
                  <a:gd name="connsiteY411" fmla="*/ 25464 h 319468"/>
                  <a:gd name="connsiteX412" fmla="*/ 2026333 w 4191000"/>
                  <a:gd name="connsiteY412" fmla="*/ 83852 h 319468"/>
                  <a:gd name="connsiteX413" fmla="*/ 2030524 w 4191000"/>
                  <a:gd name="connsiteY413" fmla="*/ 80518 h 319468"/>
                  <a:gd name="connsiteX414" fmla="*/ 2034715 w 4191000"/>
                  <a:gd name="connsiteY414" fmla="*/ 62706 h 319468"/>
                  <a:gd name="connsiteX415" fmla="*/ 2038906 w 4191000"/>
                  <a:gd name="connsiteY415" fmla="*/ 18606 h 319468"/>
                  <a:gd name="connsiteX416" fmla="*/ 2043097 w 4191000"/>
                  <a:gd name="connsiteY416" fmla="*/ 37465 h 319468"/>
                  <a:gd name="connsiteX417" fmla="*/ 2047288 w 4191000"/>
                  <a:gd name="connsiteY417" fmla="*/ 16510 h 319468"/>
                  <a:gd name="connsiteX418" fmla="*/ 2059957 w 4191000"/>
                  <a:gd name="connsiteY418" fmla="*/ 55182 h 319468"/>
                  <a:gd name="connsiteX419" fmla="*/ 2064148 w 4191000"/>
                  <a:gd name="connsiteY419" fmla="*/ 47466 h 319468"/>
                  <a:gd name="connsiteX420" fmla="*/ 2072530 w 4191000"/>
                  <a:gd name="connsiteY420" fmla="*/ 40513 h 319468"/>
                  <a:gd name="connsiteX421" fmla="*/ 2076721 w 4191000"/>
                  <a:gd name="connsiteY421" fmla="*/ 93091 h 319468"/>
                  <a:gd name="connsiteX422" fmla="*/ 2089294 w 4191000"/>
                  <a:gd name="connsiteY422" fmla="*/ 9557 h 319468"/>
                  <a:gd name="connsiteX423" fmla="*/ 2093485 w 4191000"/>
                  <a:gd name="connsiteY423" fmla="*/ 63468 h 319468"/>
                  <a:gd name="connsiteX424" fmla="*/ 2097676 w 4191000"/>
                  <a:gd name="connsiteY424" fmla="*/ 59468 h 319468"/>
                  <a:gd name="connsiteX425" fmla="*/ 2101867 w 4191000"/>
                  <a:gd name="connsiteY425" fmla="*/ 24892 h 319468"/>
                  <a:gd name="connsiteX426" fmla="*/ 2106058 w 4191000"/>
                  <a:gd name="connsiteY426" fmla="*/ 46704 h 319468"/>
                  <a:gd name="connsiteX427" fmla="*/ 2110249 w 4191000"/>
                  <a:gd name="connsiteY427" fmla="*/ 413 h 319468"/>
                  <a:gd name="connsiteX428" fmla="*/ 2127013 w 4191000"/>
                  <a:gd name="connsiteY428" fmla="*/ 66326 h 319468"/>
                  <a:gd name="connsiteX429" fmla="*/ 2131204 w 4191000"/>
                  <a:gd name="connsiteY429" fmla="*/ 28131 h 319468"/>
                  <a:gd name="connsiteX430" fmla="*/ 2135395 w 4191000"/>
                  <a:gd name="connsiteY430" fmla="*/ 32131 h 319468"/>
                  <a:gd name="connsiteX431" fmla="*/ 2139586 w 4191000"/>
                  <a:gd name="connsiteY431" fmla="*/ 58230 h 319468"/>
                  <a:gd name="connsiteX432" fmla="*/ 2148063 w 4191000"/>
                  <a:gd name="connsiteY432" fmla="*/ 68612 h 319468"/>
                  <a:gd name="connsiteX433" fmla="*/ 2152254 w 4191000"/>
                  <a:gd name="connsiteY433" fmla="*/ 62992 h 319468"/>
                  <a:gd name="connsiteX434" fmla="*/ 2156445 w 4191000"/>
                  <a:gd name="connsiteY434" fmla="*/ 56896 h 319468"/>
                  <a:gd name="connsiteX435" fmla="*/ 2160636 w 4191000"/>
                  <a:gd name="connsiteY435" fmla="*/ 60325 h 319468"/>
                  <a:gd name="connsiteX436" fmla="*/ 2164827 w 4191000"/>
                  <a:gd name="connsiteY436" fmla="*/ 40227 h 319468"/>
                  <a:gd name="connsiteX437" fmla="*/ 2169018 w 4191000"/>
                  <a:gd name="connsiteY437" fmla="*/ 14415 h 319468"/>
                  <a:gd name="connsiteX438" fmla="*/ 2173209 w 4191000"/>
                  <a:gd name="connsiteY438" fmla="*/ 86043 h 319468"/>
                  <a:gd name="connsiteX439" fmla="*/ 2177400 w 4191000"/>
                  <a:gd name="connsiteY439" fmla="*/ 16224 h 319468"/>
                  <a:gd name="connsiteX440" fmla="*/ 2181591 w 4191000"/>
                  <a:gd name="connsiteY440" fmla="*/ 81852 h 319468"/>
                  <a:gd name="connsiteX441" fmla="*/ 2185782 w 4191000"/>
                  <a:gd name="connsiteY441" fmla="*/ 57087 h 319468"/>
                  <a:gd name="connsiteX442" fmla="*/ 2189973 w 4191000"/>
                  <a:gd name="connsiteY442" fmla="*/ 64992 h 319468"/>
                  <a:gd name="connsiteX443" fmla="*/ 2194164 w 4191000"/>
                  <a:gd name="connsiteY443" fmla="*/ 98711 h 319468"/>
                  <a:gd name="connsiteX444" fmla="*/ 2202546 w 4191000"/>
                  <a:gd name="connsiteY444" fmla="*/ 51181 h 319468"/>
                  <a:gd name="connsiteX445" fmla="*/ 2206737 w 4191000"/>
                  <a:gd name="connsiteY445" fmla="*/ 48324 h 319468"/>
                  <a:gd name="connsiteX446" fmla="*/ 2210928 w 4191000"/>
                  <a:gd name="connsiteY446" fmla="*/ 54324 h 319468"/>
                  <a:gd name="connsiteX447" fmla="*/ 2215119 w 4191000"/>
                  <a:gd name="connsiteY447" fmla="*/ 78613 h 319468"/>
                  <a:gd name="connsiteX448" fmla="*/ 2219310 w 4191000"/>
                  <a:gd name="connsiteY448" fmla="*/ 28607 h 319468"/>
                  <a:gd name="connsiteX449" fmla="*/ 2223501 w 4191000"/>
                  <a:gd name="connsiteY449" fmla="*/ 58325 h 319468"/>
                  <a:gd name="connsiteX450" fmla="*/ 2227692 w 4191000"/>
                  <a:gd name="connsiteY450" fmla="*/ 60801 h 319468"/>
                  <a:gd name="connsiteX451" fmla="*/ 2231883 w 4191000"/>
                  <a:gd name="connsiteY451" fmla="*/ 76327 h 319468"/>
                  <a:gd name="connsiteX452" fmla="*/ 2236074 w 4191000"/>
                  <a:gd name="connsiteY452" fmla="*/ 21749 h 319468"/>
                  <a:gd name="connsiteX453" fmla="*/ 2240360 w 4191000"/>
                  <a:gd name="connsiteY453" fmla="*/ 71565 h 319468"/>
                  <a:gd name="connsiteX454" fmla="*/ 2244551 w 4191000"/>
                  <a:gd name="connsiteY454" fmla="*/ 68707 h 319468"/>
                  <a:gd name="connsiteX455" fmla="*/ 2248742 w 4191000"/>
                  <a:gd name="connsiteY455" fmla="*/ 20796 h 319468"/>
                  <a:gd name="connsiteX456" fmla="*/ 2261315 w 4191000"/>
                  <a:gd name="connsiteY456" fmla="*/ 74232 h 319468"/>
                  <a:gd name="connsiteX457" fmla="*/ 2265506 w 4191000"/>
                  <a:gd name="connsiteY457" fmla="*/ 66516 h 319468"/>
                  <a:gd name="connsiteX458" fmla="*/ 2269697 w 4191000"/>
                  <a:gd name="connsiteY458" fmla="*/ 45466 h 319468"/>
                  <a:gd name="connsiteX459" fmla="*/ 2273888 w 4191000"/>
                  <a:gd name="connsiteY459" fmla="*/ 76899 h 319468"/>
                  <a:gd name="connsiteX460" fmla="*/ 2278079 w 4191000"/>
                  <a:gd name="connsiteY460" fmla="*/ 75375 h 319468"/>
                  <a:gd name="connsiteX461" fmla="*/ 2282270 w 4191000"/>
                  <a:gd name="connsiteY461" fmla="*/ 47371 h 319468"/>
                  <a:gd name="connsiteX462" fmla="*/ 2286461 w 4191000"/>
                  <a:gd name="connsiteY462" fmla="*/ 70612 h 319468"/>
                  <a:gd name="connsiteX463" fmla="*/ 2290652 w 4191000"/>
                  <a:gd name="connsiteY463" fmla="*/ 46609 h 319468"/>
                  <a:gd name="connsiteX464" fmla="*/ 2294843 w 4191000"/>
                  <a:gd name="connsiteY464" fmla="*/ 102045 h 319468"/>
                  <a:gd name="connsiteX465" fmla="*/ 2299034 w 4191000"/>
                  <a:gd name="connsiteY465" fmla="*/ 57563 h 319468"/>
                  <a:gd name="connsiteX466" fmla="*/ 2311607 w 4191000"/>
                  <a:gd name="connsiteY466" fmla="*/ 88424 h 319468"/>
                  <a:gd name="connsiteX467" fmla="*/ 2315798 w 4191000"/>
                  <a:gd name="connsiteY467" fmla="*/ 79089 h 319468"/>
                  <a:gd name="connsiteX468" fmla="*/ 2319989 w 4191000"/>
                  <a:gd name="connsiteY468" fmla="*/ 80042 h 319468"/>
                  <a:gd name="connsiteX469" fmla="*/ 2324180 w 4191000"/>
                  <a:gd name="connsiteY469" fmla="*/ 73374 h 319468"/>
                  <a:gd name="connsiteX470" fmla="*/ 2328371 w 4191000"/>
                  <a:gd name="connsiteY470" fmla="*/ 47943 h 319468"/>
                  <a:gd name="connsiteX471" fmla="*/ 2332562 w 4191000"/>
                  <a:gd name="connsiteY471" fmla="*/ 81756 h 319468"/>
                  <a:gd name="connsiteX472" fmla="*/ 2336848 w 4191000"/>
                  <a:gd name="connsiteY472" fmla="*/ 145860 h 319468"/>
                  <a:gd name="connsiteX473" fmla="*/ 2341039 w 4191000"/>
                  <a:gd name="connsiteY473" fmla="*/ 54324 h 319468"/>
                  <a:gd name="connsiteX474" fmla="*/ 2349421 w 4191000"/>
                  <a:gd name="connsiteY474" fmla="*/ 79185 h 319468"/>
                  <a:gd name="connsiteX475" fmla="*/ 2353612 w 4191000"/>
                  <a:gd name="connsiteY475" fmla="*/ 41180 h 319468"/>
                  <a:gd name="connsiteX476" fmla="*/ 2357803 w 4191000"/>
                  <a:gd name="connsiteY476" fmla="*/ 102997 h 319468"/>
                  <a:gd name="connsiteX477" fmla="*/ 2361994 w 4191000"/>
                  <a:gd name="connsiteY477" fmla="*/ 86138 h 319468"/>
                  <a:gd name="connsiteX478" fmla="*/ 2366185 w 4191000"/>
                  <a:gd name="connsiteY478" fmla="*/ 73565 h 319468"/>
                  <a:gd name="connsiteX479" fmla="*/ 2370376 w 4191000"/>
                  <a:gd name="connsiteY479" fmla="*/ 88424 h 319468"/>
                  <a:gd name="connsiteX480" fmla="*/ 2374567 w 4191000"/>
                  <a:gd name="connsiteY480" fmla="*/ 72136 h 319468"/>
                  <a:gd name="connsiteX481" fmla="*/ 2378758 w 4191000"/>
                  <a:gd name="connsiteY481" fmla="*/ 113951 h 319468"/>
                  <a:gd name="connsiteX482" fmla="*/ 2382949 w 4191000"/>
                  <a:gd name="connsiteY482" fmla="*/ 73374 h 319468"/>
                  <a:gd name="connsiteX483" fmla="*/ 2387140 w 4191000"/>
                  <a:gd name="connsiteY483" fmla="*/ 89853 h 319468"/>
                  <a:gd name="connsiteX484" fmla="*/ 2391331 w 4191000"/>
                  <a:gd name="connsiteY484" fmla="*/ 69279 h 319468"/>
                  <a:gd name="connsiteX485" fmla="*/ 2395522 w 4191000"/>
                  <a:gd name="connsiteY485" fmla="*/ 65373 h 319468"/>
                  <a:gd name="connsiteX486" fmla="*/ 2399713 w 4191000"/>
                  <a:gd name="connsiteY486" fmla="*/ 86233 h 319468"/>
                  <a:gd name="connsiteX487" fmla="*/ 2403904 w 4191000"/>
                  <a:gd name="connsiteY487" fmla="*/ 49848 h 319468"/>
                  <a:gd name="connsiteX488" fmla="*/ 2408095 w 4191000"/>
                  <a:gd name="connsiteY488" fmla="*/ 118618 h 319468"/>
                  <a:gd name="connsiteX489" fmla="*/ 2412286 w 4191000"/>
                  <a:gd name="connsiteY489" fmla="*/ 83185 h 319468"/>
                  <a:gd name="connsiteX490" fmla="*/ 2416477 w 4191000"/>
                  <a:gd name="connsiteY490" fmla="*/ 94520 h 319468"/>
                  <a:gd name="connsiteX491" fmla="*/ 2420668 w 4191000"/>
                  <a:gd name="connsiteY491" fmla="*/ 81756 h 319468"/>
                  <a:gd name="connsiteX492" fmla="*/ 2424859 w 4191000"/>
                  <a:gd name="connsiteY492" fmla="*/ 107664 h 319468"/>
                  <a:gd name="connsiteX493" fmla="*/ 2429146 w 4191000"/>
                  <a:gd name="connsiteY493" fmla="*/ 54801 h 319468"/>
                  <a:gd name="connsiteX494" fmla="*/ 2437528 w 4191000"/>
                  <a:gd name="connsiteY494" fmla="*/ 112236 h 319468"/>
                  <a:gd name="connsiteX495" fmla="*/ 2441719 w 4191000"/>
                  <a:gd name="connsiteY495" fmla="*/ 109855 h 319468"/>
                  <a:gd name="connsiteX496" fmla="*/ 2445910 w 4191000"/>
                  <a:gd name="connsiteY496" fmla="*/ 75565 h 319468"/>
                  <a:gd name="connsiteX497" fmla="*/ 2454292 w 4191000"/>
                  <a:gd name="connsiteY497" fmla="*/ 123762 h 319468"/>
                  <a:gd name="connsiteX498" fmla="*/ 2458483 w 4191000"/>
                  <a:gd name="connsiteY498" fmla="*/ 117285 h 319468"/>
                  <a:gd name="connsiteX499" fmla="*/ 2462674 w 4191000"/>
                  <a:gd name="connsiteY499" fmla="*/ 111093 h 319468"/>
                  <a:gd name="connsiteX500" fmla="*/ 2471056 w 4191000"/>
                  <a:gd name="connsiteY500" fmla="*/ 98806 h 319468"/>
                  <a:gd name="connsiteX501" fmla="*/ 2475246 w 4191000"/>
                  <a:gd name="connsiteY501" fmla="*/ 117761 h 319468"/>
                  <a:gd name="connsiteX502" fmla="*/ 2479438 w 4191000"/>
                  <a:gd name="connsiteY502" fmla="*/ 143859 h 319468"/>
                  <a:gd name="connsiteX503" fmla="*/ 2483629 w 4191000"/>
                  <a:gd name="connsiteY503" fmla="*/ 110522 h 319468"/>
                  <a:gd name="connsiteX504" fmla="*/ 2492011 w 4191000"/>
                  <a:gd name="connsiteY504" fmla="*/ 155670 h 319468"/>
                  <a:gd name="connsiteX505" fmla="*/ 2496202 w 4191000"/>
                  <a:gd name="connsiteY505" fmla="*/ 102711 h 319468"/>
                  <a:gd name="connsiteX506" fmla="*/ 2504584 w 4191000"/>
                  <a:gd name="connsiteY506" fmla="*/ 143478 h 319468"/>
                  <a:gd name="connsiteX507" fmla="*/ 2508775 w 4191000"/>
                  <a:gd name="connsiteY507" fmla="*/ 134049 h 319468"/>
                  <a:gd name="connsiteX508" fmla="*/ 2512966 w 4191000"/>
                  <a:gd name="connsiteY508" fmla="*/ 133096 h 319468"/>
                  <a:gd name="connsiteX509" fmla="*/ 2521348 w 4191000"/>
                  <a:gd name="connsiteY509" fmla="*/ 111284 h 319468"/>
                  <a:gd name="connsiteX510" fmla="*/ 2525634 w 4191000"/>
                  <a:gd name="connsiteY510" fmla="*/ 148241 h 319468"/>
                  <a:gd name="connsiteX511" fmla="*/ 2529825 w 4191000"/>
                  <a:gd name="connsiteY511" fmla="*/ 145860 h 319468"/>
                  <a:gd name="connsiteX512" fmla="*/ 2534016 w 4191000"/>
                  <a:gd name="connsiteY512" fmla="*/ 119380 h 319468"/>
                  <a:gd name="connsiteX513" fmla="*/ 2542398 w 4191000"/>
                  <a:gd name="connsiteY513" fmla="*/ 137478 h 319468"/>
                  <a:gd name="connsiteX514" fmla="*/ 2546589 w 4191000"/>
                  <a:gd name="connsiteY514" fmla="*/ 127476 h 319468"/>
                  <a:gd name="connsiteX515" fmla="*/ 2550780 w 4191000"/>
                  <a:gd name="connsiteY515" fmla="*/ 114999 h 319468"/>
                  <a:gd name="connsiteX516" fmla="*/ 2554971 w 4191000"/>
                  <a:gd name="connsiteY516" fmla="*/ 133287 h 319468"/>
                  <a:gd name="connsiteX517" fmla="*/ 2559162 w 4191000"/>
                  <a:gd name="connsiteY517" fmla="*/ 136906 h 319468"/>
                  <a:gd name="connsiteX518" fmla="*/ 2563353 w 4191000"/>
                  <a:gd name="connsiteY518" fmla="*/ 124143 h 319468"/>
                  <a:gd name="connsiteX519" fmla="*/ 2567544 w 4191000"/>
                  <a:gd name="connsiteY519" fmla="*/ 149289 h 319468"/>
                  <a:gd name="connsiteX520" fmla="*/ 2571735 w 4191000"/>
                  <a:gd name="connsiteY520" fmla="*/ 121285 h 319468"/>
                  <a:gd name="connsiteX521" fmla="*/ 2584308 w 4191000"/>
                  <a:gd name="connsiteY521" fmla="*/ 164814 h 319468"/>
                  <a:gd name="connsiteX522" fmla="*/ 2588499 w 4191000"/>
                  <a:gd name="connsiteY522" fmla="*/ 142240 h 319468"/>
                  <a:gd name="connsiteX523" fmla="*/ 2601072 w 4191000"/>
                  <a:gd name="connsiteY523" fmla="*/ 193675 h 319468"/>
                  <a:gd name="connsiteX524" fmla="*/ 2605263 w 4191000"/>
                  <a:gd name="connsiteY524" fmla="*/ 179292 h 319468"/>
                  <a:gd name="connsiteX525" fmla="*/ 2609454 w 4191000"/>
                  <a:gd name="connsiteY525" fmla="*/ 178911 h 319468"/>
                  <a:gd name="connsiteX526" fmla="*/ 2613645 w 4191000"/>
                  <a:gd name="connsiteY526" fmla="*/ 202152 h 319468"/>
                  <a:gd name="connsiteX527" fmla="*/ 2622122 w 4191000"/>
                  <a:gd name="connsiteY527" fmla="*/ 139954 h 319468"/>
                  <a:gd name="connsiteX528" fmla="*/ 2626313 w 4191000"/>
                  <a:gd name="connsiteY528" fmla="*/ 157956 h 319468"/>
                  <a:gd name="connsiteX529" fmla="*/ 2630504 w 4191000"/>
                  <a:gd name="connsiteY529" fmla="*/ 146431 h 319468"/>
                  <a:gd name="connsiteX530" fmla="*/ 2634695 w 4191000"/>
                  <a:gd name="connsiteY530" fmla="*/ 184055 h 319468"/>
                  <a:gd name="connsiteX531" fmla="*/ 2638886 w 4191000"/>
                  <a:gd name="connsiteY531" fmla="*/ 182626 h 319468"/>
                  <a:gd name="connsiteX532" fmla="*/ 2643077 w 4191000"/>
                  <a:gd name="connsiteY532" fmla="*/ 144907 h 319468"/>
                  <a:gd name="connsiteX533" fmla="*/ 2647268 w 4191000"/>
                  <a:gd name="connsiteY533" fmla="*/ 194342 h 319468"/>
                  <a:gd name="connsiteX534" fmla="*/ 2651459 w 4191000"/>
                  <a:gd name="connsiteY534" fmla="*/ 189484 h 319468"/>
                  <a:gd name="connsiteX535" fmla="*/ 2655650 w 4191000"/>
                  <a:gd name="connsiteY535" fmla="*/ 155956 h 319468"/>
                  <a:gd name="connsiteX536" fmla="*/ 2668223 w 4191000"/>
                  <a:gd name="connsiteY536" fmla="*/ 188436 h 319468"/>
                  <a:gd name="connsiteX537" fmla="*/ 2672414 w 4191000"/>
                  <a:gd name="connsiteY537" fmla="*/ 166529 h 319468"/>
                  <a:gd name="connsiteX538" fmla="*/ 2676605 w 4191000"/>
                  <a:gd name="connsiteY538" fmla="*/ 190722 h 319468"/>
                  <a:gd name="connsiteX539" fmla="*/ 2680796 w 4191000"/>
                  <a:gd name="connsiteY539" fmla="*/ 165100 h 319468"/>
                  <a:gd name="connsiteX540" fmla="*/ 2689178 w 4191000"/>
                  <a:gd name="connsiteY540" fmla="*/ 170244 h 319468"/>
                  <a:gd name="connsiteX541" fmla="*/ 2693369 w 4191000"/>
                  <a:gd name="connsiteY541" fmla="*/ 163290 h 319468"/>
                  <a:gd name="connsiteX542" fmla="*/ 2697560 w 4191000"/>
                  <a:gd name="connsiteY542" fmla="*/ 231966 h 319468"/>
                  <a:gd name="connsiteX543" fmla="*/ 2701751 w 4191000"/>
                  <a:gd name="connsiteY543" fmla="*/ 157861 h 319468"/>
                  <a:gd name="connsiteX544" fmla="*/ 2705942 w 4191000"/>
                  <a:gd name="connsiteY544" fmla="*/ 181388 h 319468"/>
                  <a:gd name="connsiteX545" fmla="*/ 2710133 w 4191000"/>
                  <a:gd name="connsiteY545" fmla="*/ 164719 h 319468"/>
                  <a:gd name="connsiteX546" fmla="*/ 2714324 w 4191000"/>
                  <a:gd name="connsiteY546" fmla="*/ 164529 h 319468"/>
                  <a:gd name="connsiteX547" fmla="*/ 2718610 w 4191000"/>
                  <a:gd name="connsiteY547" fmla="*/ 198342 h 319468"/>
                  <a:gd name="connsiteX548" fmla="*/ 2722801 w 4191000"/>
                  <a:gd name="connsiteY548" fmla="*/ 141097 h 319468"/>
                  <a:gd name="connsiteX549" fmla="*/ 2731183 w 4191000"/>
                  <a:gd name="connsiteY549" fmla="*/ 198533 h 319468"/>
                  <a:gd name="connsiteX550" fmla="*/ 2735375 w 4191000"/>
                  <a:gd name="connsiteY550" fmla="*/ 174816 h 319468"/>
                  <a:gd name="connsiteX551" fmla="*/ 2739565 w 4191000"/>
                  <a:gd name="connsiteY551" fmla="*/ 229108 h 319468"/>
                  <a:gd name="connsiteX552" fmla="*/ 2743756 w 4191000"/>
                  <a:gd name="connsiteY552" fmla="*/ 197580 h 319468"/>
                  <a:gd name="connsiteX553" fmla="*/ 2747947 w 4191000"/>
                  <a:gd name="connsiteY553" fmla="*/ 193770 h 319468"/>
                  <a:gd name="connsiteX554" fmla="*/ 2752138 w 4191000"/>
                  <a:gd name="connsiteY554" fmla="*/ 167481 h 319468"/>
                  <a:gd name="connsiteX555" fmla="*/ 2756329 w 4191000"/>
                  <a:gd name="connsiteY555" fmla="*/ 222155 h 319468"/>
                  <a:gd name="connsiteX556" fmla="*/ 2760520 w 4191000"/>
                  <a:gd name="connsiteY556" fmla="*/ 190056 h 319468"/>
                  <a:gd name="connsiteX557" fmla="*/ 2764711 w 4191000"/>
                  <a:gd name="connsiteY557" fmla="*/ 201771 h 319468"/>
                  <a:gd name="connsiteX558" fmla="*/ 2768902 w 4191000"/>
                  <a:gd name="connsiteY558" fmla="*/ 196723 h 319468"/>
                  <a:gd name="connsiteX559" fmla="*/ 2773093 w 4191000"/>
                  <a:gd name="connsiteY559" fmla="*/ 218345 h 319468"/>
                  <a:gd name="connsiteX560" fmla="*/ 2777284 w 4191000"/>
                  <a:gd name="connsiteY560" fmla="*/ 213773 h 319468"/>
                  <a:gd name="connsiteX561" fmla="*/ 2781475 w 4191000"/>
                  <a:gd name="connsiteY561" fmla="*/ 201867 h 319468"/>
                  <a:gd name="connsiteX562" fmla="*/ 2785666 w 4191000"/>
                  <a:gd name="connsiteY562" fmla="*/ 190913 h 319468"/>
                  <a:gd name="connsiteX563" fmla="*/ 2789858 w 4191000"/>
                  <a:gd name="connsiteY563" fmla="*/ 230918 h 319468"/>
                  <a:gd name="connsiteX564" fmla="*/ 2794048 w 4191000"/>
                  <a:gd name="connsiteY564" fmla="*/ 186246 h 319468"/>
                  <a:gd name="connsiteX565" fmla="*/ 2798239 w 4191000"/>
                  <a:gd name="connsiteY565" fmla="*/ 232251 h 319468"/>
                  <a:gd name="connsiteX566" fmla="*/ 2802430 w 4191000"/>
                  <a:gd name="connsiteY566" fmla="*/ 189008 h 319468"/>
                  <a:gd name="connsiteX567" fmla="*/ 2806621 w 4191000"/>
                  <a:gd name="connsiteY567" fmla="*/ 219393 h 319468"/>
                  <a:gd name="connsiteX568" fmla="*/ 2810908 w 4191000"/>
                  <a:gd name="connsiteY568" fmla="*/ 179007 h 319468"/>
                  <a:gd name="connsiteX569" fmla="*/ 2815099 w 4191000"/>
                  <a:gd name="connsiteY569" fmla="*/ 179769 h 319468"/>
                  <a:gd name="connsiteX570" fmla="*/ 2819290 w 4191000"/>
                  <a:gd name="connsiteY570" fmla="*/ 212058 h 319468"/>
                  <a:gd name="connsiteX571" fmla="*/ 2823481 w 4191000"/>
                  <a:gd name="connsiteY571" fmla="*/ 208439 h 319468"/>
                  <a:gd name="connsiteX572" fmla="*/ 2827671 w 4191000"/>
                  <a:gd name="connsiteY572" fmla="*/ 180721 h 319468"/>
                  <a:gd name="connsiteX573" fmla="*/ 2840245 w 4191000"/>
                  <a:gd name="connsiteY573" fmla="*/ 209296 h 319468"/>
                  <a:gd name="connsiteX574" fmla="*/ 2844436 w 4191000"/>
                  <a:gd name="connsiteY574" fmla="*/ 216726 h 319468"/>
                  <a:gd name="connsiteX575" fmla="*/ 2852818 w 4191000"/>
                  <a:gd name="connsiteY575" fmla="*/ 257588 h 319468"/>
                  <a:gd name="connsiteX576" fmla="*/ 2857009 w 4191000"/>
                  <a:gd name="connsiteY576" fmla="*/ 203391 h 319468"/>
                  <a:gd name="connsiteX577" fmla="*/ 2865391 w 4191000"/>
                  <a:gd name="connsiteY577" fmla="*/ 236728 h 319468"/>
                  <a:gd name="connsiteX578" fmla="*/ 2869582 w 4191000"/>
                  <a:gd name="connsiteY578" fmla="*/ 225393 h 319468"/>
                  <a:gd name="connsiteX579" fmla="*/ 2873773 w 4191000"/>
                  <a:gd name="connsiteY579" fmla="*/ 197866 h 319468"/>
                  <a:gd name="connsiteX580" fmla="*/ 2877964 w 4191000"/>
                  <a:gd name="connsiteY580" fmla="*/ 203200 h 319468"/>
                  <a:gd name="connsiteX581" fmla="*/ 2882154 w 4191000"/>
                  <a:gd name="connsiteY581" fmla="*/ 191389 h 319468"/>
                  <a:gd name="connsiteX582" fmla="*/ 2886346 w 4191000"/>
                  <a:gd name="connsiteY582" fmla="*/ 197009 h 319468"/>
                  <a:gd name="connsiteX583" fmla="*/ 2890537 w 4191000"/>
                  <a:gd name="connsiteY583" fmla="*/ 190913 h 319468"/>
                  <a:gd name="connsiteX584" fmla="*/ 2894728 w 4191000"/>
                  <a:gd name="connsiteY584" fmla="*/ 172911 h 319468"/>
                  <a:gd name="connsiteX585" fmla="*/ 2898919 w 4191000"/>
                  <a:gd name="connsiteY585" fmla="*/ 250539 h 319468"/>
                  <a:gd name="connsiteX586" fmla="*/ 2903110 w 4191000"/>
                  <a:gd name="connsiteY586" fmla="*/ 197866 h 319468"/>
                  <a:gd name="connsiteX587" fmla="*/ 2907396 w 4191000"/>
                  <a:gd name="connsiteY587" fmla="*/ 204724 h 319468"/>
                  <a:gd name="connsiteX588" fmla="*/ 2911587 w 4191000"/>
                  <a:gd name="connsiteY588" fmla="*/ 235395 h 319468"/>
                  <a:gd name="connsiteX589" fmla="*/ 2915778 w 4191000"/>
                  <a:gd name="connsiteY589" fmla="*/ 232728 h 319468"/>
                  <a:gd name="connsiteX590" fmla="*/ 2919969 w 4191000"/>
                  <a:gd name="connsiteY590" fmla="*/ 229108 h 319468"/>
                  <a:gd name="connsiteX591" fmla="*/ 2924160 w 4191000"/>
                  <a:gd name="connsiteY591" fmla="*/ 222441 h 319468"/>
                  <a:gd name="connsiteX592" fmla="*/ 2928351 w 4191000"/>
                  <a:gd name="connsiteY592" fmla="*/ 228346 h 319468"/>
                  <a:gd name="connsiteX593" fmla="*/ 2932542 w 4191000"/>
                  <a:gd name="connsiteY593" fmla="*/ 252444 h 319468"/>
                  <a:gd name="connsiteX594" fmla="*/ 2940924 w 4191000"/>
                  <a:gd name="connsiteY594" fmla="*/ 188436 h 319468"/>
                  <a:gd name="connsiteX595" fmla="*/ 2945115 w 4191000"/>
                  <a:gd name="connsiteY595" fmla="*/ 251682 h 319468"/>
                  <a:gd name="connsiteX596" fmla="*/ 2957688 w 4191000"/>
                  <a:gd name="connsiteY596" fmla="*/ 209487 h 319468"/>
                  <a:gd name="connsiteX597" fmla="*/ 2961879 w 4191000"/>
                  <a:gd name="connsiteY597" fmla="*/ 228918 h 319468"/>
                  <a:gd name="connsiteX598" fmla="*/ 2970261 w 4191000"/>
                  <a:gd name="connsiteY598" fmla="*/ 202343 h 319468"/>
                  <a:gd name="connsiteX599" fmla="*/ 2974452 w 4191000"/>
                  <a:gd name="connsiteY599" fmla="*/ 237966 h 319468"/>
                  <a:gd name="connsiteX600" fmla="*/ 2978643 w 4191000"/>
                  <a:gd name="connsiteY600" fmla="*/ 205391 h 319468"/>
                  <a:gd name="connsiteX601" fmla="*/ 2982834 w 4191000"/>
                  <a:gd name="connsiteY601" fmla="*/ 268637 h 319468"/>
                  <a:gd name="connsiteX602" fmla="*/ 2987025 w 4191000"/>
                  <a:gd name="connsiteY602" fmla="*/ 253397 h 319468"/>
                  <a:gd name="connsiteX603" fmla="*/ 2991216 w 4191000"/>
                  <a:gd name="connsiteY603" fmla="*/ 261684 h 319468"/>
                  <a:gd name="connsiteX604" fmla="*/ 2995407 w 4191000"/>
                  <a:gd name="connsiteY604" fmla="*/ 278733 h 319468"/>
                  <a:gd name="connsiteX605" fmla="*/ 2999598 w 4191000"/>
                  <a:gd name="connsiteY605" fmla="*/ 173863 h 319468"/>
                  <a:gd name="connsiteX606" fmla="*/ 3003884 w 4191000"/>
                  <a:gd name="connsiteY606" fmla="*/ 256159 h 319468"/>
                  <a:gd name="connsiteX607" fmla="*/ 3020648 w 4191000"/>
                  <a:gd name="connsiteY607" fmla="*/ 211392 h 319468"/>
                  <a:gd name="connsiteX608" fmla="*/ 3024839 w 4191000"/>
                  <a:gd name="connsiteY608" fmla="*/ 225584 h 319468"/>
                  <a:gd name="connsiteX609" fmla="*/ 3029030 w 4191000"/>
                  <a:gd name="connsiteY609" fmla="*/ 220440 h 319468"/>
                  <a:gd name="connsiteX610" fmla="*/ 3033221 w 4191000"/>
                  <a:gd name="connsiteY610" fmla="*/ 275971 h 319468"/>
                  <a:gd name="connsiteX611" fmla="*/ 3037412 w 4191000"/>
                  <a:gd name="connsiteY611" fmla="*/ 219774 h 319468"/>
                  <a:gd name="connsiteX612" fmla="*/ 3041603 w 4191000"/>
                  <a:gd name="connsiteY612" fmla="*/ 245586 h 319468"/>
                  <a:gd name="connsiteX613" fmla="*/ 3045794 w 4191000"/>
                  <a:gd name="connsiteY613" fmla="*/ 246825 h 319468"/>
                  <a:gd name="connsiteX614" fmla="*/ 3049985 w 4191000"/>
                  <a:gd name="connsiteY614" fmla="*/ 237300 h 319468"/>
                  <a:gd name="connsiteX615" fmla="*/ 3054176 w 4191000"/>
                  <a:gd name="connsiteY615" fmla="*/ 254254 h 319468"/>
                  <a:gd name="connsiteX616" fmla="*/ 3058367 w 4191000"/>
                  <a:gd name="connsiteY616" fmla="*/ 277019 h 319468"/>
                  <a:gd name="connsiteX617" fmla="*/ 3062558 w 4191000"/>
                  <a:gd name="connsiteY617" fmla="*/ 240062 h 319468"/>
                  <a:gd name="connsiteX618" fmla="*/ 3066749 w 4191000"/>
                  <a:gd name="connsiteY618" fmla="*/ 247110 h 319468"/>
                  <a:gd name="connsiteX619" fmla="*/ 3070940 w 4191000"/>
                  <a:gd name="connsiteY619" fmla="*/ 242443 h 319468"/>
                  <a:gd name="connsiteX620" fmla="*/ 3075131 w 4191000"/>
                  <a:gd name="connsiteY620" fmla="*/ 267208 h 319468"/>
                  <a:gd name="connsiteX621" fmla="*/ 3079322 w 4191000"/>
                  <a:gd name="connsiteY621" fmla="*/ 239871 h 319468"/>
                  <a:gd name="connsiteX622" fmla="*/ 3083513 w 4191000"/>
                  <a:gd name="connsiteY622" fmla="*/ 279114 h 319468"/>
                  <a:gd name="connsiteX623" fmla="*/ 3087704 w 4191000"/>
                  <a:gd name="connsiteY623" fmla="*/ 292735 h 319468"/>
                  <a:gd name="connsiteX624" fmla="*/ 3091895 w 4191000"/>
                  <a:gd name="connsiteY624" fmla="*/ 263398 h 319468"/>
                  <a:gd name="connsiteX625" fmla="*/ 3096181 w 4191000"/>
                  <a:gd name="connsiteY625" fmla="*/ 229680 h 319468"/>
                  <a:gd name="connsiteX626" fmla="*/ 3100372 w 4191000"/>
                  <a:gd name="connsiteY626" fmla="*/ 244158 h 319468"/>
                  <a:gd name="connsiteX627" fmla="*/ 3104563 w 4191000"/>
                  <a:gd name="connsiteY627" fmla="*/ 246253 h 319468"/>
                  <a:gd name="connsiteX628" fmla="*/ 3108754 w 4191000"/>
                  <a:gd name="connsiteY628" fmla="*/ 201962 h 319468"/>
                  <a:gd name="connsiteX629" fmla="*/ 3112945 w 4191000"/>
                  <a:gd name="connsiteY629" fmla="*/ 221964 h 319468"/>
                  <a:gd name="connsiteX630" fmla="*/ 3117136 w 4191000"/>
                  <a:gd name="connsiteY630" fmla="*/ 235585 h 319468"/>
                  <a:gd name="connsiteX631" fmla="*/ 3121327 w 4191000"/>
                  <a:gd name="connsiteY631" fmla="*/ 279305 h 319468"/>
                  <a:gd name="connsiteX632" fmla="*/ 3125518 w 4191000"/>
                  <a:gd name="connsiteY632" fmla="*/ 230346 h 319468"/>
                  <a:gd name="connsiteX633" fmla="*/ 3129709 w 4191000"/>
                  <a:gd name="connsiteY633" fmla="*/ 263684 h 319468"/>
                  <a:gd name="connsiteX634" fmla="*/ 3133900 w 4191000"/>
                  <a:gd name="connsiteY634" fmla="*/ 235490 h 319468"/>
                  <a:gd name="connsiteX635" fmla="*/ 3138091 w 4191000"/>
                  <a:gd name="connsiteY635" fmla="*/ 243586 h 319468"/>
                  <a:gd name="connsiteX636" fmla="*/ 3142283 w 4191000"/>
                  <a:gd name="connsiteY636" fmla="*/ 220536 h 319468"/>
                  <a:gd name="connsiteX637" fmla="*/ 3146473 w 4191000"/>
                  <a:gd name="connsiteY637" fmla="*/ 259874 h 319468"/>
                  <a:gd name="connsiteX638" fmla="*/ 3150664 w 4191000"/>
                  <a:gd name="connsiteY638" fmla="*/ 238252 h 319468"/>
                  <a:gd name="connsiteX639" fmla="*/ 3154855 w 4191000"/>
                  <a:gd name="connsiteY639" fmla="*/ 256540 h 319468"/>
                  <a:gd name="connsiteX640" fmla="*/ 3163237 w 4191000"/>
                  <a:gd name="connsiteY640" fmla="*/ 200343 h 319468"/>
                  <a:gd name="connsiteX641" fmla="*/ 3167428 w 4191000"/>
                  <a:gd name="connsiteY641" fmla="*/ 249587 h 319468"/>
                  <a:gd name="connsiteX642" fmla="*/ 3180001 w 4191000"/>
                  <a:gd name="connsiteY642" fmla="*/ 268827 h 319468"/>
                  <a:gd name="connsiteX643" fmla="*/ 3184192 w 4191000"/>
                  <a:gd name="connsiteY643" fmla="*/ 247110 h 319468"/>
                  <a:gd name="connsiteX644" fmla="*/ 3188383 w 4191000"/>
                  <a:gd name="connsiteY644" fmla="*/ 257588 h 319468"/>
                  <a:gd name="connsiteX645" fmla="*/ 3192670 w 4191000"/>
                  <a:gd name="connsiteY645" fmla="*/ 224727 h 319468"/>
                  <a:gd name="connsiteX646" fmla="*/ 3196861 w 4191000"/>
                  <a:gd name="connsiteY646" fmla="*/ 292545 h 319468"/>
                  <a:gd name="connsiteX647" fmla="*/ 3201052 w 4191000"/>
                  <a:gd name="connsiteY647" fmla="*/ 263589 h 319468"/>
                  <a:gd name="connsiteX648" fmla="*/ 3205243 w 4191000"/>
                  <a:gd name="connsiteY648" fmla="*/ 236157 h 319468"/>
                  <a:gd name="connsiteX649" fmla="*/ 3209434 w 4191000"/>
                  <a:gd name="connsiteY649" fmla="*/ 251778 h 319468"/>
                  <a:gd name="connsiteX650" fmla="*/ 3213625 w 4191000"/>
                  <a:gd name="connsiteY650" fmla="*/ 218059 h 319468"/>
                  <a:gd name="connsiteX651" fmla="*/ 3217816 w 4191000"/>
                  <a:gd name="connsiteY651" fmla="*/ 220345 h 319468"/>
                  <a:gd name="connsiteX652" fmla="*/ 3222007 w 4191000"/>
                  <a:gd name="connsiteY652" fmla="*/ 235014 h 319468"/>
                  <a:gd name="connsiteX653" fmla="*/ 3230389 w 4191000"/>
                  <a:gd name="connsiteY653" fmla="*/ 259779 h 319468"/>
                  <a:gd name="connsiteX654" fmla="*/ 3234579 w 4191000"/>
                  <a:gd name="connsiteY654" fmla="*/ 256731 h 319468"/>
                  <a:gd name="connsiteX655" fmla="*/ 3238771 w 4191000"/>
                  <a:gd name="connsiteY655" fmla="*/ 258445 h 319468"/>
                  <a:gd name="connsiteX656" fmla="*/ 3242962 w 4191000"/>
                  <a:gd name="connsiteY656" fmla="*/ 231585 h 319468"/>
                  <a:gd name="connsiteX657" fmla="*/ 3247153 w 4191000"/>
                  <a:gd name="connsiteY657" fmla="*/ 265779 h 319468"/>
                  <a:gd name="connsiteX658" fmla="*/ 3251344 w 4191000"/>
                  <a:gd name="connsiteY658" fmla="*/ 240729 h 319468"/>
                  <a:gd name="connsiteX659" fmla="*/ 3255535 w 4191000"/>
                  <a:gd name="connsiteY659" fmla="*/ 289592 h 319468"/>
                  <a:gd name="connsiteX660" fmla="*/ 3259726 w 4191000"/>
                  <a:gd name="connsiteY660" fmla="*/ 259017 h 319468"/>
                  <a:gd name="connsiteX661" fmla="*/ 3263917 w 4191000"/>
                  <a:gd name="connsiteY661" fmla="*/ 272447 h 319468"/>
                  <a:gd name="connsiteX662" fmla="*/ 3268108 w 4191000"/>
                  <a:gd name="connsiteY662" fmla="*/ 260445 h 319468"/>
                  <a:gd name="connsiteX663" fmla="*/ 3272299 w 4191000"/>
                  <a:gd name="connsiteY663" fmla="*/ 241491 h 319468"/>
                  <a:gd name="connsiteX664" fmla="*/ 3276490 w 4191000"/>
                  <a:gd name="connsiteY664" fmla="*/ 274066 h 319468"/>
                  <a:gd name="connsiteX665" fmla="*/ 3284871 w 4191000"/>
                  <a:gd name="connsiteY665" fmla="*/ 209010 h 319468"/>
                  <a:gd name="connsiteX666" fmla="*/ 3289158 w 4191000"/>
                  <a:gd name="connsiteY666" fmla="*/ 234156 h 319468"/>
                  <a:gd name="connsiteX667" fmla="*/ 3293349 w 4191000"/>
                  <a:gd name="connsiteY667" fmla="*/ 210630 h 319468"/>
                  <a:gd name="connsiteX668" fmla="*/ 3297540 w 4191000"/>
                  <a:gd name="connsiteY668" fmla="*/ 225012 h 319468"/>
                  <a:gd name="connsiteX669" fmla="*/ 3301731 w 4191000"/>
                  <a:gd name="connsiteY669" fmla="*/ 248063 h 319468"/>
                  <a:gd name="connsiteX670" fmla="*/ 3305922 w 4191000"/>
                  <a:gd name="connsiteY670" fmla="*/ 244348 h 319468"/>
                  <a:gd name="connsiteX671" fmla="*/ 3310113 w 4191000"/>
                  <a:gd name="connsiteY671" fmla="*/ 259112 h 319468"/>
                  <a:gd name="connsiteX672" fmla="*/ 3318495 w 4191000"/>
                  <a:gd name="connsiteY672" fmla="*/ 258159 h 319468"/>
                  <a:gd name="connsiteX673" fmla="*/ 3322686 w 4191000"/>
                  <a:gd name="connsiteY673" fmla="*/ 227394 h 319468"/>
                  <a:gd name="connsiteX674" fmla="*/ 3326877 w 4191000"/>
                  <a:gd name="connsiteY674" fmla="*/ 286544 h 319468"/>
                  <a:gd name="connsiteX675" fmla="*/ 3331068 w 4191000"/>
                  <a:gd name="connsiteY675" fmla="*/ 251968 h 319468"/>
                  <a:gd name="connsiteX676" fmla="*/ 3335259 w 4191000"/>
                  <a:gd name="connsiteY676" fmla="*/ 269970 h 319468"/>
                  <a:gd name="connsiteX677" fmla="*/ 3339450 w 4191000"/>
                  <a:gd name="connsiteY677" fmla="*/ 250158 h 319468"/>
                  <a:gd name="connsiteX678" fmla="*/ 3343641 w 4191000"/>
                  <a:gd name="connsiteY678" fmla="*/ 289878 h 319468"/>
                  <a:gd name="connsiteX679" fmla="*/ 3352023 w 4191000"/>
                  <a:gd name="connsiteY679" fmla="*/ 230346 h 319468"/>
                  <a:gd name="connsiteX680" fmla="*/ 3356214 w 4191000"/>
                  <a:gd name="connsiteY680" fmla="*/ 293783 h 319468"/>
                  <a:gd name="connsiteX681" fmla="*/ 3364596 w 4191000"/>
                  <a:gd name="connsiteY681" fmla="*/ 238538 h 319468"/>
                  <a:gd name="connsiteX682" fmla="*/ 3368787 w 4191000"/>
                  <a:gd name="connsiteY682" fmla="*/ 273209 h 319468"/>
                  <a:gd name="connsiteX683" fmla="*/ 3372978 w 4191000"/>
                  <a:gd name="connsiteY683" fmla="*/ 256350 h 319468"/>
                  <a:gd name="connsiteX684" fmla="*/ 3377169 w 4191000"/>
                  <a:gd name="connsiteY684" fmla="*/ 261684 h 319468"/>
                  <a:gd name="connsiteX685" fmla="*/ 3381360 w 4191000"/>
                  <a:gd name="connsiteY685" fmla="*/ 281210 h 319468"/>
                  <a:gd name="connsiteX686" fmla="*/ 3385646 w 4191000"/>
                  <a:gd name="connsiteY686" fmla="*/ 232156 h 319468"/>
                  <a:gd name="connsiteX687" fmla="*/ 3389837 w 4191000"/>
                  <a:gd name="connsiteY687" fmla="*/ 268446 h 319468"/>
                  <a:gd name="connsiteX688" fmla="*/ 3394028 w 4191000"/>
                  <a:gd name="connsiteY688" fmla="*/ 238633 h 319468"/>
                  <a:gd name="connsiteX689" fmla="*/ 3398219 w 4191000"/>
                  <a:gd name="connsiteY689" fmla="*/ 261017 h 319468"/>
                  <a:gd name="connsiteX690" fmla="*/ 3402410 w 4191000"/>
                  <a:gd name="connsiteY690" fmla="*/ 260255 h 319468"/>
                  <a:gd name="connsiteX691" fmla="*/ 3406601 w 4191000"/>
                  <a:gd name="connsiteY691" fmla="*/ 231966 h 319468"/>
                  <a:gd name="connsiteX692" fmla="*/ 3410792 w 4191000"/>
                  <a:gd name="connsiteY692" fmla="*/ 288544 h 319468"/>
                  <a:gd name="connsiteX693" fmla="*/ 3414983 w 4191000"/>
                  <a:gd name="connsiteY693" fmla="*/ 267018 h 319468"/>
                  <a:gd name="connsiteX694" fmla="*/ 3419174 w 4191000"/>
                  <a:gd name="connsiteY694" fmla="*/ 259588 h 319468"/>
                  <a:gd name="connsiteX695" fmla="*/ 3427556 w 4191000"/>
                  <a:gd name="connsiteY695" fmla="*/ 224250 h 319468"/>
                  <a:gd name="connsiteX696" fmla="*/ 3431747 w 4191000"/>
                  <a:gd name="connsiteY696" fmla="*/ 236252 h 319468"/>
                  <a:gd name="connsiteX697" fmla="*/ 3435938 w 4191000"/>
                  <a:gd name="connsiteY697" fmla="*/ 277971 h 319468"/>
                  <a:gd name="connsiteX698" fmla="*/ 3444320 w 4191000"/>
                  <a:gd name="connsiteY698" fmla="*/ 237204 h 319468"/>
                  <a:gd name="connsiteX699" fmla="*/ 3448511 w 4191000"/>
                  <a:gd name="connsiteY699" fmla="*/ 278067 h 319468"/>
                  <a:gd name="connsiteX700" fmla="*/ 3461084 w 4191000"/>
                  <a:gd name="connsiteY700" fmla="*/ 224822 h 319468"/>
                  <a:gd name="connsiteX701" fmla="*/ 3465275 w 4191000"/>
                  <a:gd name="connsiteY701" fmla="*/ 267494 h 319468"/>
                  <a:gd name="connsiteX702" fmla="*/ 3469466 w 4191000"/>
                  <a:gd name="connsiteY702" fmla="*/ 244158 h 319468"/>
                  <a:gd name="connsiteX703" fmla="*/ 3473657 w 4191000"/>
                  <a:gd name="connsiteY703" fmla="*/ 259683 h 319468"/>
                  <a:gd name="connsiteX704" fmla="*/ 3477943 w 4191000"/>
                  <a:gd name="connsiteY704" fmla="*/ 278829 h 319468"/>
                  <a:gd name="connsiteX705" fmla="*/ 3482134 w 4191000"/>
                  <a:gd name="connsiteY705" fmla="*/ 287401 h 319468"/>
                  <a:gd name="connsiteX706" fmla="*/ 3486325 w 4191000"/>
                  <a:gd name="connsiteY706" fmla="*/ 247301 h 319468"/>
                  <a:gd name="connsiteX707" fmla="*/ 3494708 w 4191000"/>
                  <a:gd name="connsiteY707" fmla="*/ 258255 h 319468"/>
                  <a:gd name="connsiteX708" fmla="*/ 3498898 w 4191000"/>
                  <a:gd name="connsiteY708" fmla="*/ 256921 h 319468"/>
                  <a:gd name="connsiteX709" fmla="*/ 3503089 w 4191000"/>
                  <a:gd name="connsiteY709" fmla="*/ 296450 h 319468"/>
                  <a:gd name="connsiteX710" fmla="*/ 3507280 w 4191000"/>
                  <a:gd name="connsiteY710" fmla="*/ 234156 h 319468"/>
                  <a:gd name="connsiteX711" fmla="*/ 3511471 w 4191000"/>
                  <a:gd name="connsiteY711" fmla="*/ 227584 h 319468"/>
                  <a:gd name="connsiteX712" fmla="*/ 3515662 w 4191000"/>
                  <a:gd name="connsiteY712" fmla="*/ 242443 h 319468"/>
                  <a:gd name="connsiteX713" fmla="*/ 3519853 w 4191000"/>
                  <a:gd name="connsiteY713" fmla="*/ 264160 h 319468"/>
                  <a:gd name="connsiteX714" fmla="*/ 3524044 w 4191000"/>
                  <a:gd name="connsiteY714" fmla="*/ 255683 h 319468"/>
                  <a:gd name="connsiteX715" fmla="*/ 3528235 w 4191000"/>
                  <a:gd name="connsiteY715" fmla="*/ 258350 h 319468"/>
                  <a:gd name="connsiteX716" fmla="*/ 3532426 w 4191000"/>
                  <a:gd name="connsiteY716" fmla="*/ 215487 h 319468"/>
                  <a:gd name="connsiteX717" fmla="*/ 3536617 w 4191000"/>
                  <a:gd name="connsiteY717" fmla="*/ 229394 h 319468"/>
                  <a:gd name="connsiteX718" fmla="*/ 3540808 w 4191000"/>
                  <a:gd name="connsiteY718" fmla="*/ 259302 h 319468"/>
                  <a:gd name="connsiteX719" fmla="*/ 3545000 w 4191000"/>
                  <a:gd name="connsiteY719" fmla="*/ 225774 h 319468"/>
                  <a:gd name="connsiteX720" fmla="*/ 3549190 w 4191000"/>
                  <a:gd name="connsiteY720" fmla="*/ 262636 h 319468"/>
                  <a:gd name="connsiteX721" fmla="*/ 3553381 w 4191000"/>
                  <a:gd name="connsiteY721" fmla="*/ 247396 h 319468"/>
                  <a:gd name="connsiteX722" fmla="*/ 3557572 w 4191000"/>
                  <a:gd name="connsiteY722" fmla="*/ 263303 h 319468"/>
                  <a:gd name="connsiteX723" fmla="*/ 3561763 w 4191000"/>
                  <a:gd name="connsiteY723" fmla="*/ 253302 h 319468"/>
                  <a:gd name="connsiteX724" fmla="*/ 3565954 w 4191000"/>
                  <a:gd name="connsiteY724" fmla="*/ 255492 h 319468"/>
                  <a:gd name="connsiteX725" fmla="*/ 3570145 w 4191000"/>
                  <a:gd name="connsiteY725" fmla="*/ 268446 h 319468"/>
                  <a:gd name="connsiteX726" fmla="*/ 3574432 w 4191000"/>
                  <a:gd name="connsiteY726" fmla="*/ 283972 h 319468"/>
                  <a:gd name="connsiteX727" fmla="*/ 3578623 w 4191000"/>
                  <a:gd name="connsiteY727" fmla="*/ 252635 h 319468"/>
                  <a:gd name="connsiteX728" fmla="*/ 3582814 w 4191000"/>
                  <a:gd name="connsiteY728" fmla="*/ 217583 h 319468"/>
                  <a:gd name="connsiteX729" fmla="*/ 3587004 w 4191000"/>
                  <a:gd name="connsiteY729" fmla="*/ 262446 h 319468"/>
                  <a:gd name="connsiteX730" fmla="*/ 3591196 w 4191000"/>
                  <a:gd name="connsiteY730" fmla="*/ 255492 h 319468"/>
                  <a:gd name="connsiteX731" fmla="*/ 3595387 w 4191000"/>
                  <a:gd name="connsiteY731" fmla="*/ 221488 h 319468"/>
                  <a:gd name="connsiteX732" fmla="*/ 3599578 w 4191000"/>
                  <a:gd name="connsiteY732" fmla="*/ 293783 h 319468"/>
                  <a:gd name="connsiteX733" fmla="*/ 3603769 w 4191000"/>
                  <a:gd name="connsiteY733" fmla="*/ 272733 h 319468"/>
                  <a:gd name="connsiteX734" fmla="*/ 3607960 w 4191000"/>
                  <a:gd name="connsiteY734" fmla="*/ 259493 h 319468"/>
                  <a:gd name="connsiteX735" fmla="*/ 3620533 w 4191000"/>
                  <a:gd name="connsiteY735" fmla="*/ 278543 h 319468"/>
                  <a:gd name="connsiteX736" fmla="*/ 3624724 w 4191000"/>
                  <a:gd name="connsiteY736" fmla="*/ 233109 h 319468"/>
                  <a:gd name="connsiteX737" fmla="*/ 3628915 w 4191000"/>
                  <a:gd name="connsiteY737" fmla="*/ 230632 h 319468"/>
                  <a:gd name="connsiteX738" fmla="*/ 3633106 w 4191000"/>
                  <a:gd name="connsiteY738" fmla="*/ 265970 h 319468"/>
                  <a:gd name="connsiteX739" fmla="*/ 3649870 w 4191000"/>
                  <a:gd name="connsiteY739" fmla="*/ 228918 h 319468"/>
                  <a:gd name="connsiteX740" fmla="*/ 3654061 w 4191000"/>
                  <a:gd name="connsiteY740" fmla="*/ 283496 h 319468"/>
                  <a:gd name="connsiteX741" fmla="*/ 3658252 w 4191000"/>
                  <a:gd name="connsiteY741" fmla="*/ 293021 h 319468"/>
                  <a:gd name="connsiteX742" fmla="*/ 3662443 w 4191000"/>
                  <a:gd name="connsiteY742" fmla="*/ 283496 h 319468"/>
                  <a:gd name="connsiteX743" fmla="*/ 3670920 w 4191000"/>
                  <a:gd name="connsiteY743" fmla="*/ 219202 h 319468"/>
                  <a:gd name="connsiteX744" fmla="*/ 3675111 w 4191000"/>
                  <a:gd name="connsiteY744" fmla="*/ 225774 h 319468"/>
                  <a:gd name="connsiteX745" fmla="*/ 3679302 w 4191000"/>
                  <a:gd name="connsiteY745" fmla="*/ 247015 h 319468"/>
                  <a:gd name="connsiteX746" fmla="*/ 3683493 w 4191000"/>
                  <a:gd name="connsiteY746" fmla="*/ 263970 h 319468"/>
                  <a:gd name="connsiteX747" fmla="*/ 3687684 w 4191000"/>
                  <a:gd name="connsiteY747" fmla="*/ 225203 h 319468"/>
                  <a:gd name="connsiteX748" fmla="*/ 3696066 w 4191000"/>
                  <a:gd name="connsiteY748" fmla="*/ 247301 h 319468"/>
                  <a:gd name="connsiteX749" fmla="*/ 3700257 w 4191000"/>
                  <a:gd name="connsiteY749" fmla="*/ 233966 h 319468"/>
                  <a:gd name="connsiteX750" fmla="*/ 3708639 w 4191000"/>
                  <a:gd name="connsiteY750" fmla="*/ 266256 h 319468"/>
                  <a:gd name="connsiteX751" fmla="*/ 3712830 w 4191000"/>
                  <a:gd name="connsiteY751" fmla="*/ 251968 h 319468"/>
                  <a:gd name="connsiteX752" fmla="*/ 3717021 w 4191000"/>
                  <a:gd name="connsiteY752" fmla="*/ 237300 h 319468"/>
                  <a:gd name="connsiteX753" fmla="*/ 3721212 w 4191000"/>
                  <a:gd name="connsiteY753" fmla="*/ 295116 h 319468"/>
                  <a:gd name="connsiteX754" fmla="*/ 3725403 w 4191000"/>
                  <a:gd name="connsiteY754" fmla="*/ 224155 h 319468"/>
                  <a:gd name="connsiteX755" fmla="*/ 3729594 w 4191000"/>
                  <a:gd name="connsiteY755" fmla="*/ 271113 h 319468"/>
                  <a:gd name="connsiteX756" fmla="*/ 3733785 w 4191000"/>
                  <a:gd name="connsiteY756" fmla="*/ 262541 h 319468"/>
                  <a:gd name="connsiteX757" fmla="*/ 3737976 w 4191000"/>
                  <a:gd name="connsiteY757" fmla="*/ 274542 h 319468"/>
                  <a:gd name="connsiteX758" fmla="*/ 3742167 w 4191000"/>
                  <a:gd name="connsiteY758" fmla="*/ 258826 h 319468"/>
                  <a:gd name="connsiteX759" fmla="*/ 3746358 w 4191000"/>
                  <a:gd name="connsiteY759" fmla="*/ 239490 h 319468"/>
                  <a:gd name="connsiteX760" fmla="*/ 3750549 w 4191000"/>
                  <a:gd name="connsiteY760" fmla="*/ 280257 h 319468"/>
                  <a:gd name="connsiteX761" fmla="*/ 3754740 w 4191000"/>
                  <a:gd name="connsiteY761" fmla="*/ 225584 h 319468"/>
                  <a:gd name="connsiteX762" fmla="*/ 3758931 w 4191000"/>
                  <a:gd name="connsiteY762" fmla="*/ 260350 h 319468"/>
                  <a:gd name="connsiteX763" fmla="*/ 3763217 w 4191000"/>
                  <a:gd name="connsiteY763" fmla="*/ 220059 h 319468"/>
                  <a:gd name="connsiteX764" fmla="*/ 3767408 w 4191000"/>
                  <a:gd name="connsiteY764" fmla="*/ 252730 h 319468"/>
                  <a:gd name="connsiteX765" fmla="*/ 3771599 w 4191000"/>
                  <a:gd name="connsiteY765" fmla="*/ 250063 h 319468"/>
                  <a:gd name="connsiteX766" fmla="*/ 3775790 w 4191000"/>
                  <a:gd name="connsiteY766" fmla="*/ 230537 h 319468"/>
                  <a:gd name="connsiteX767" fmla="*/ 3779981 w 4191000"/>
                  <a:gd name="connsiteY767" fmla="*/ 232061 h 319468"/>
                  <a:gd name="connsiteX768" fmla="*/ 3784172 w 4191000"/>
                  <a:gd name="connsiteY768" fmla="*/ 225489 h 319468"/>
                  <a:gd name="connsiteX769" fmla="*/ 3792554 w 4191000"/>
                  <a:gd name="connsiteY769" fmla="*/ 268256 h 319468"/>
                  <a:gd name="connsiteX770" fmla="*/ 3796745 w 4191000"/>
                  <a:gd name="connsiteY770" fmla="*/ 262541 h 319468"/>
                  <a:gd name="connsiteX771" fmla="*/ 3800936 w 4191000"/>
                  <a:gd name="connsiteY771" fmla="*/ 280543 h 319468"/>
                  <a:gd name="connsiteX772" fmla="*/ 3805127 w 4191000"/>
                  <a:gd name="connsiteY772" fmla="*/ 236347 h 319468"/>
                  <a:gd name="connsiteX773" fmla="*/ 3809318 w 4191000"/>
                  <a:gd name="connsiteY773" fmla="*/ 273114 h 319468"/>
                  <a:gd name="connsiteX774" fmla="*/ 3813509 w 4191000"/>
                  <a:gd name="connsiteY774" fmla="*/ 261874 h 319468"/>
                  <a:gd name="connsiteX775" fmla="*/ 3817700 w 4191000"/>
                  <a:gd name="connsiteY775" fmla="*/ 251492 h 319468"/>
                  <a:gd name="connsiteX776" fmla="*/ 3821891 w 4191000"/>
                  <a:gd name="connsiteY776" fmla="*/ 273495 h 319468"/>
                  <a:gd name="connsiteX777" fmla="*/ 3826082 w 4191000"/>
                  <a:gd name="connsiteY777" fmla="*/ 210058 h 319468"/>
                  <a:gd name="connsiteX778" fmla="*/ 3834464 w 4191000"/>
                  <a:gd name="connsiteY778" fmla="*/ 266446 h 319468"/>
                  <a:gd name="connsiteX779" fmla="*/ 3838655 w 4191000"/>
                  <a:gd name="connsiteY779" fmla="*/ 262922 h 319468"/>
                  <a:gd name="connsiteX780" fmla="*/ 3842846 w 4191000"/>
                  <a:gd name="connsiteY780" fmla="*/ 267399 h 319468"/>
                  <a:gd name="connsiteX781" fmla="*/ 3847037 w 4191000"/>
                  <a:gd name="connsiteY781" fmla="*/ 265017 h 319468"/>
                  <a:gd name="connsiteX782" fmla="*/ 3851228 w 4191000"/>
                  <a:gd name="connsiteY782" fmla="*/ 246063 h 319468"/>
                  <a:gd name="connsiteX783" fmla="*/ 3855419 w 4191000"/>
                  <a:gd name="connsiteY783" fmla="*/ 231870 h 319468"/>
                  <a:gd name="connsiteX784" fmla="*/ 3859705 w 4191000"/>
                  <a:gd name="connsiteY784" fmla="*/ 242062 h 319468"/>
                  <a:gd name="connsiteX785" fmla="*/ 3863896 w 4191000"/>
                  <a:gd name="connsiteY785" fmla="*/ 240538 h 319468"/>
                  <a:gd name="connsiteX786" fmla="*/ 3868087 w 4191000"/>
                  <a:gd name="connsiteY786" fmla="*/ 221298 h 319468"/>
                  <a:gd name="connsiteX787" fmla="*/ 3872278 w 4191000"/>
                  <a:gd name="connsiteY787" fmla="*/ 253778 h 319468"/>
                  <a:gd name="connsiteX788" fmla="*/ 3876469 w 4191000"/>
                  <a:gd name="connsiteY788" fmla="*/ 245396 h 319468"/>
                  <a:gd name="connsiteX789" fmla="*/ 3880660 w 4191000"/>
                  <a:gd name="connsiteY789" fmla="*/ 292164 h 319468"/>
                  <a:gd name="connsiteX790" fmla="*/ 3884851 w 4191000"/>
                  <a:gd name="connsiteY790" fmla="*/ 257588 h 319468"/>
                  <a:gd name="connsiteX791" fmla="*/ 3889042 w 4191000"/>
                  <a:gd name="connsiteY791" fmla="*/ 261017 h 319468"/>
                  <a:gd name="connsiteX792" fmla="*/ 3893233 w 4191000"/>
                  <a:gd name="connsiteY792" fmla="*/ 269875 h 319468"/>
                  <a:gd name="connsiteX793" fmla="*/ 3897425 w 4191000"/>
                  <a:gd name="connsiteY793" fmla="*/ 294831 h 319468"/>
                  <a:gd name="connsiteX794" fmla="*/ 3901615 w 4191000"/>
                  <a:gd name="connsiteY794" fmla="*/ 248539 h 319468"/>
                  <a:gd name="connsiteX795" fmla="*/ 3905806 w 4191000"/>
                  <a:gd name="connsiteY795" fmla="*/ 266446 h 319468"/>
                  <a:gd name="connsiteX796" fmla="*/ 3909997 w 4191000"/>
                  <a:gd name="connsiteY796" fmla="*/ 263208 h 319468"/>
                  <a:gd name="connsiteX797" fmla="*/ 3914188 w 4191000"/>
                  <a:gd name="connsiteY797" fmla="*/ 215583 h 319468"/>
                  <a:gd name="connsiteX798" fmla="*/ 3918379 w 4191000"/>
                  <a:gd name="connsiteY798" fmla="*/ 283972 h 319468"/>
                  <a:gd name="connsiteX799" fmla="*/ 3922570 w 4191000"/>
                  <a:gd name="connsiteY799" fmla="*/ 267113 h 319468"/>
                  <a:gd name="connsiteX800" fmla="*/ 3926761 w 4191000"/>
                  <a:gd name="connsiteY800" fmla="*/ 256635 h 319468"/>
                  <a:gd name="connsiteX801" fmla="*/ 3930952 w 4191000"/>
                  <a:gd name="connsiteY801" fmla="*/ 305022 h 319468"/>
                  <a:gd name="connsiteX802" fmla="*/ 3935143 w 4191000"/>
                  <a:gd name="connsiteY802" fmla="*/ 257778 h 319468"/>
                  <a:gd name="connsiteX803" fmla="*/ 3939334 w 4191000"/>
                  <a:gd name="connsiteY803" fmla="*/ 267494 h 319468"/>
                  <a:gd name="connsiteX804" fmla="*/ 3943525 w 4191000"/>
                  <a:gd name="connsiteY804" fmla="*/ 243491 h 319468"/>
                  <a:gd name="connsiteX805" fmla="*/ 3947716 w 4191000"/>
                  <a:gd name="connsiteY805" fmla="*/ 254159 h 319468"/>
                  <a:gd name="connsiteX806" fmla="*/ 3951908 w 4191000"/>
                  <a:gd name="connsiteY806" fmla="*/ 224822 h 319468"/>
                  <a:gd name="connsiteX807" fmla="*/ 3964576 w 4191000"/>
                  <a:gd name="connsiteY807" fmla="*/ 264732 h 319468"/>
                  <a:gd name="connsiteX808" fmla="*/ 3968767 w 4191000"/>
                  <a:gd name="connsiteY808" fmla="*/ 242443 h 319468"/>
                  <a:gd name="connsiteX809" fmla="*/ 3977149 w 4191000"/>
                  <a:gd name="connsiteY809" fmla="*/ 229394 h 319468"/>
                  <a:gd name="connsiteX810" fmla="*/ 3981340 w 4191000"/>
                  <a:gd name="connsiteY810" fmla="*/ 261588 h 319468"/>
                  <a:gd name="connsiteX811" fmla="*/ 3985531 w 4191000"/>
                  <a:gd name="connsiteY811" fmla="*/ 304260 h 319468"/>
                  <a:gd name="connsiteX812" fmla="*/ 3989721 w 4191000"/>
                  <a:gd name="connsiteY812" fmla="*/ 220536 h 319468"/>
                  <a:gd name="connsiteX813" fmla="*/ 3998104 w 4191000"/>
                  <a:gd name="connsiteY813" fmla="*/ 274066 h 319468"/>
                  <a:gd name="connsiteX814" fmla="*/ 4002295 w 4191000"/>
                  <a:gd name="connsiteY814" fmla="*/ 252254 h 319468"/>
                  <a:gd name="connsiteX815" fmla="*/ 4006486 w 4191000"/>
                  <a:gd name="connsiteY815" fmla="*/ 261684 h 319468"/>
                  <a:gd name="connsiteX816" fmla="*/ 4010677 w 4191000"/>
                  <a:gd name="connsiteY816" fmla="*/ 250635 h 319468"/>
                  <a:gd name="connsiteX817" fmla="*/ 4014868 w 4191000"/>
                  <a:gd name="connsiteY817" fmla="*/ 299498 h 319468"/>
                  <a:gd name="connsiteX818" fmla="*/ 4019059 w 4191000"/>
                  <a:gd name="connsiteY818" fmla="*/ 233871 h 319468"/>
                  <a:gd name="connsiteX819" fmla="*/ 4023250 w 4191000"/>
                  <a:gd name="connsiteY819" fmla="*/ 263303 h 319468"/>
                  <a:gd name="connsiteX820" fmla="*/ 4027441 w 4191000"/>
                  <a:gd name="connsiteY820" fmla="*/ 239586 h 319468"/>
                  <a:gd name="connsiteX821" fmla="*/ 4031632 w 4191000"/>
                  <a:gd name="connsiteY821" fmla="*/ 235299 h 319468"/>
                  <a:gd name="connsiteX822" fmla="*/ 4035823 w 4191000"/>
                  <a:gd name="connsiteY822" fmla="*/ 246825 h 319468"/>
                  <a:gd name="connsiteX823" fmla="*/ 4044204 w 4191000"/>
                  <a:gd name="connsiteY823" fmla="*/ 283877 h 319468"/>
                  <a:gd name="connsiteX824" fmla="*/ 4048491 w 4191000"/>
                  <a:gd name="connsiteY824" fmla="*/ 257874 h 319468"/>
                  <a:gd name="connsiteX825" fmla="*/ 4056873 w 4191000"/>
                  <a:gd name="connsiteY825" fmla="*/ 224822 h 319468"/>
                  <a:gd name="connsiteX826" fmla="*/ 4061064 w 4191000"/>
                  <a:gd name="connsiteY826" fmla="*/ 273304 h 319468"/>
                  <a:gd name="connsiteX827" fmla="*/ 4065255 w 4191000"/>
                  <a:gd name="connsiteY827" fmla="*/ 235204 h 319468"/>
                  <a:gd name="connsiteX828" fmla="*/ 4069446 w 4191000"/>
                  <a:gd name="connsiteY828" fmla="*/ 267970 h 319468"/>
                  <a:gd name="connsiteX829" fmla="*/ 4073637 w 4191000"/>
                  <a:gd name="connsiteY829" fmla="*/ 221488 h 319468"/>
                  <a:gd name="connsiteX830" fmla="*/ 4077828 w 4191000"/>
                  <a:gd name="connsiteY830" fmla="*/ 267970 h 319468"/>
                  <a:gd name="connsiteX831" fmla="*/ 4082019 w 4191000"/>
                  <a:gd name="connsiteY831" fmla="*/ 266637 h 319468"/>
                  <a:gd name="connsiteX832" fmla="*/ 4086210 w 4191000"/>
                  <a:gd name="connsiteY832" fmla="*/ 255873 h 319468"/>
                  <a:gd name="connsiteX833" fmla="*/ 4094592 w 4191000"/>
                  <a:gd name="connsiteY833" fmla="*/ 291687 h 319468"/>
                  <a:gd name="connsiteX834" fmla="*/ 4098783 w 4191000"/>
                  <a:gd name="connsiteY834" fmla="*/ 235299 h 319468"/>
                  <a:gd name="connsiteX835" fmla="*/ 4102974 w 4191000"/>
                  <a:gd name="connsiteY835" fmla="*/ 279591 h 319468"/>
                  <a:gd name="connsiteX836" fmla="*/ 4107165 w 4191000"/>
                  <a:gd name="connsiteY836" fmla="*/ 235966 h 319468"/>
                  <a:gd name="connsiteX837" fmla="*/ 4111356 w 4191000"/>
                  <a:gd name="connsiteY837" fmla="*/ 242157 h 319468"/>
                  <a:gd name="connsiteX838" fmla="*/ 4115547 w 4191000"/>
                  <a:gd name="connsiteY838" fmla="*/ 228632 h 319468"/>
                  <a:gd name="connsiteX839" fmla="*/ 4123929 w 4191000"/>
                  <a:gd name="connsiteY839" fmla="*/ 243491 h 319468"/>
                  <a:gd name="connsiteX840" fmla="*/ 4128120 w 4191000"/>
                  <a:gd name="connsiteY840" fmla="*/ 299307 h 319468"/>
                  <a:gd name="connsiteX841" fmla="*/ 4132311 w 4191000"/>
                  <a:gd name="connsiteY841" fmla="*/ 291021 h 319468"/>
                  <a:gd name="connsiteX842" fmla="*/ 4136502 w 4191000"/>
                  <a:gd name="connsiteY842" fmla="*/ 229013 h 319468"/>
                  <a:gd name="connsiteX843" fmla="*/ 4144979 w 4191000"/>
                  <a:gd name="connsiteY843" fmla="*/ 258826 h 319468"/>
                  <a:gd name="connsiteX844" fmla="*/ 4149170 w 4191000"/>
                  <a:gd name="connsiteY844" fmla="*/ 266351 h 319468"/>
                  <a:gd name="connsiteX845" fmla="*/ 4153361 w 4191000"/>
                  <a:gd name="connsiteY845" fmla="*/ 221583 h 319468"/>
                  <a:gd name="connsiteX846" fmla="*/ 4157552 w 4191000"/>
                  <a:gd name="connsiteY846" fmla="*/ 271685 h 319468"/>
                  <a:gd name="connsiteX847" fmla="*/ 4165934 w 4191000"/>
                  <a:gd name="connsiteY847" fmla="*/ 241681 h 319468"/>
                  <a:gd name="connsiteX848" fmla="*/ 4170125 w 4191000"/>
                  <a:gd name="connsiteY848" fmla="*/ 262160 h 319468"/>
                  <a:gd name="connsiteX849" fmla="*/ 4174316 w 4191000"/>
                  <a:gd name="connsiteY849" fmla="*/ 295783 h 319468"/>
                  <a:gd name="connsiteX850" fmla="*/ 4178507 w 4191000"/>
                  <a:gd name="connsiteY850" fmla="*/ 273304 h 319468"/>
                  <a:gd name="connsiteX851" fmla="*/ 4182698 w 4191000"/>
                  <a:gd name="connsiteY851" fmla="*/ 281781 h 319468"/>
                  <a:gd name="connsiteX852" fmla="*/ 4186889 w 4191000"/>
                  <a:gd name="connsiteY852" fmla="*/ 228156 h 319468"/>
                  <a:gd name="connsiteX853" fmla="*/ 4191080 w 4191000"/>
                  <a:gd name="connsiteY853" fmla="*/ 265494 h 3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</a:cxnLst>
                <a:rect l="l" t="t" r="r" b="b"/>
                <a:pathLst>
                  <a:path w="4191000" h="319468">
                    <a:moveTo>
                      <a:pt x="80" y="266065"/>
                    </a:moveTo>
                    <a:lnTo>
                      <a:pt x="4271" y="226441"/>
                    </a:lnTo>
                    <a:lnTo>
                      <a:pt x="8462" y="293592"/>
                    </a:lnTo>
                    <a:lnTo>
                      <a:pt x="16844" y="249206"/>
                    </a:lnTo>
                    <a:lnTo>
                      <a:pt x="21035" y="263589"/>
                    </a:lnTo>
                    <a:lnTo>
                      <a:pt x="25226" y="237204"/>
                    </a:lnTo>
                    <a:lnTo>
                      <a:pt x="29417" y="258540"/>
                    </a:lnTo>
                    <a:lnTo>
                      <a:pt x="37799" y="254254"/>
                    </a:lnTo>
                    <a:lnTo>
                      <a:pt x="41990" y="262922"/>
                    </a:lnTo>
                    <a:lnTo>
                      <a:pt x="46181" y="247110"/>
                    </a:lnTo>
                    <a:lnTo>
                      <a:pt x="50467" y="267970"/>
                    </a:lnTo>
                    <a:lnTo>
                      <a:pt x="54658" y="268827"/>
                    </a:lnTo>
                    <a:lnTo>
                      <a:pt x="58849" y="262350"/>
                    </a:lnTo>
                    <a:lnTo>
                      <a:pt x="63040" y="287401"/>
                    </a:lnTo>
                    <a:lnTo>
                      <a:pt x="67231" y="257016"/>
                    </a:lnTo>
                    <a:lnTo>
                      <a:pt x="71422" y="233204"/>
                    </a:lnTo>
                    <a:lnTo>
                      <a:pt x="75613" y="270542"/>
                    </a:lnTo>
                    <a:lnTo>
                      <a:pt x="79804" y="246253"/>
                    </a:lnTo>
                    <a:lnTo>
                      <a:pt x="83995" y="268351"/>
                    </a:lnTo>
                    <a:lnTo>
                      <a:pt x="92377" y="271209"/>
                    </a:lnTo>
                    <a:lnTo>
                      <a:pt x="96568" y="259588"/>
                    </a:lnTo>
                    <a:lnTo>
                      <a:pt x="100759" y="229965"/>
                    </a:lnTo>
                    <a:lnTo>
                      <a:pt x="104950" y="258540"/>
                    </a:lnTo>
                    <a:lnTo>
                      <a:pt x="109141" y="289878"/>
                    </a:lnTo>
                    <a:lnTo>
                      <a:pt x="113332" y="241110"/>
                    </a:lnTo>
                    <a:lnTo>
                      <a:pt x="117523" y="292545"/>
                    </a:lnTo>
                    <a:lnTo>
                      <a:pt x="121714" y="236347"/>
                    </a:lnTo>
                    <a:lnTo>
                      <a:pt x="130096" y="282829"/>
                    </a:lnTo>
                    <a:lnTo>
                      <a:pt x="134287" y="231204"/>
                    </a:lnTo>
                    <a:lnTo>
                      <a:pt x="138478" y="226251"/>
                    </a:lnTo>
                    <a:lnTo>
                      <a:pt x="142669" y="286449"/>
                    </a:lnTo>
                    <a:lnTo>
                      <a:pt x="155338" y="263017"/>
                    </a:lnTo>
                    <a:lnTo>
                      <a:pt x="159529" y="262446"/>
                    </a:lnTo>
                    <a:lnTo>
                      <a:pt x="163720" y="250920"/>
                    </a:lnTo>
                    <a:lnTo>
                      <a:pt x="167911" y="269304"/>
                    </a:lnTo>
                    <a:lnTo>
                      <a:pt x="172102" y="225393"/>
                    </a:lnTo>
                    <a:lnTo>
                      <a:pt x="176293" y="254540"/>
                    </a:lnTo>
                    <a:lnTo>
                      <a:pt x="180484" y="251682"/>
                    </a:lnTo>
                    <a:lnTo>
                      <a:pt x="184674" y="293783"/>
                    </a:lnTo>
                    <a:lnTo>
                      <a:pt x="188866" y="253587"/>
                    </a:lnTo>
                    <a:lnTo>
                      <a:pt x="193057" y="233871"/>
                    </a:lnTo>
                    <a:lnTo>
                      <a:pt x="197248" y="241110"/>
                    </a:lnTo>
                    <a:lnTo>
                      <a:pt x="201439" y="276257"/>
                    </a:lnTo>
                    <a:lnTo>
                      <a:pt x="205630" y="248730"/>
                    </a:lnTo>
                    <a:lnTo>
                      <a:pt x="209821" y="266732"/>
                    </a:lnTo>
                    <a:lnTo>
                      <a:pt x="214011" y="251873"/>
                    </a:lnTo>
                    <a:lnTo>
                      <a:pt x="218203" y="243110"/>
                    </a:lnTo>
                    <a:lnTo>
                      <a:pt x="222394" y="266256"/>
                    </a:lnTo>
                    <a:lnTo>
                      <a:pt x="226585" y="259779"/>
                    </a:lnTo>
                    <a:lnTo>
                      <a:pt x="230776" y="222345"/>
                    </a:lnTo>
                    <a:lnTo>
                      <a:pt x="234967" y="298164"/>
                    </a:lnTo>
                    <a:lnTo>
                      <a:pt x="239253" y="239490"/>
                    </a:lnTo>
                    <a:lnTo>
                      <a:pt x="243444" y="251301"/>
                    </a:lnTo>
                    <a:lnTo>
                      <a:pt x="247635" y="292259"/>
                    </a:lnTo>
                    <a:lnTo>
                      <a:pt x="256017" y="219678"/>
                    </a:lnTo>
                    <a:lnTo>
                      <a:pt x="260208" y="280257"/>
                    </a:lnTo>
                    <a:lnTo>
                      <a:pt x="264399" y="245205"/>
                    </a:lnTo>
                    <a:lnTo>
                      <a:pt x="268590" y="306546"/>
                    </a:lnTo>
                    <a:lnTo>
                      <a:pt x="276972" y="230346"/>
                    </a:lnTo>
                    <a:lnTo>
                      <a:pt x="281163" y="271209"/>
                    </a:lnTo>
                    <a:lnTo>
                      <a:pt x="285354" y="253492"/>
                    </a:lnTo>
                    <a:lnTo>
                      <a:pt x="289545" y="275304"/>
                    </a:lnTo>
                    <a:lnTo>
                      <a:pt x="293736" y="260445"/>
                    </a:lnTo>
                    <a:lnTo>
                      <a:pt x="297927" y="299022"/>
                    </a:lnTo>
                    <a:lnTo>
                      <a:pt x="302118" y="225393"/>
                    </a:lnTo>
                    <a:lnTo>
                      <a:pt x="306309" y="259588"/>
                    </a:lnTo>
                    <a:lnTo>
                      <a:pt x="310500" y="218821"/>
                    </a:lnTo>
                    <a:lnTo>
                      <a:pt x="318882" y="272447"/>
                    </a:lnTo>
                    <a:lnTo>
                      <a:pt x="323073" y="252444"/>
                    </a:lnTo>
                    <a:lnTo>
                      <a:pt x="327264" y="222536"/>
                    </a:lnTo>
                    <a:lnTo>
                      <a:pt x="331455" y="245205"/>
                    </a:lnTo>
                    <a:lnTo>
                      <a:pt x="335741" y="305118"/>
                    </a:lnTo>
                    <a:lnTo>
                      <a:pt x="339932" y="254445"/>
                    </a:lnTo>
                    <a:lnTo>
                      <a:pt x="344123" y="282543"/>
                    </a:lnTo>
                    <a:lnTo>
                      <a:pt x="348314" y="263684"/>
                    </a:lnTo>
                    <a:lnTo>
                      <a:pt x="352505" y="250349"/>
                    </a:lnTo>
                    <a:lnTo>
                      <a:pt x="356696" y="282448"/>
                    </a:lnTo>
                    <a:lnTo>
                      <a:pt x="360887" y="264636"/>
                    </a:lnTo>
                    <a:lnTo>
                      <a:pt x="365078" y="245777"/>
                    </a:lnTo>
                    <a:lnTo>
                      <a:pt x="369269" y="258350"/>
                    </a:lnTo>
                    <a:lnTo>
                      <a:pt x="373460" y="234061"/>
                    </a:lnTo>
                    <a:lnTo>
                      <a:pt x="377651" y="294354"/>
                    </a:lnTo>
                    <a:lnTo>
                      <a:pt x="381842" y="264827"/>
                    </a:lnTo>
                    <a:lnTo>
                      <a:pt x="386033" y="261112"/>
                    </a:lnTo>
                    <a:lnTo>
                      <a:pt x="394415" y="271971"/>
                    </a:lnTo>
                    <a:lnTo>
                      <a:pt x="398606" y="257016"/>
                    </a:lnTo>
                    <a:lnTo>
                      <a:pt x="402797" y="245586"/>
                    </a:lnTo>
                    <a:lnTo>
                      <a:pt x="406988" y="286925"/>
                    </a:lnTo>
                    <a:lnTo>
                      <a:pt x="411179" y="249206"/>
                    </a:lnTo>
                    <a:lnTo>
                      <a:pt x="415370" y="257016"/>
                    </a:lnTo>
                    <a:lnTo>
                      <a:pt x="419561" y="238728"/>
                    </a:lnTo>
                    <a:lnTo>
                      <a:pt x="423752" y="272542"/>
                    </a:lnTo>
                    <a:lnTo>
                      <a:pt x="427943" y="212535"/>
                    </a:lnTo>
                    <a:lnTo>
                      <a:pt x="436420" y="265970"/>
                    </a:lnTo>
                    <a:lnTo>
                      <a:pt x="440611" y="220821"/>
                    </a:lnTo>
                    <a:lnTo>
                      <a:pt x="444802" y="256921"/>
                    </a:lnTo>
                    <a:lnTo>
                      <a:pt x="448993" y="223298"/>
                    </a:lnTo>
                    <a:lnTo>
                      <a:pt x="457375" y="279305"/>
                    </a:lnTo>
                    <a:lnTo>
                      <a:pt x="461566" y="256064"/>
                    </a:lnTo>
                    <a:lnTo>
                      <a:pt x="465757" y="288544"/>
                    </a:lnTo>
                    <a:lnTo>
                      <a:pt x="469948" y="249396"/>
                    </a:lnTo>
                    <a:lnTo>
                      <a:pt x="474139" y="297783"/>
                    </a:lnTo>
                    <a:lnTo>
                      <a:pt x="478330" y="226822"/>
                    </a:lnTo>
                    <a:lnTo>
                      <a:pt x="482521" y="233394"/>
                    </a:lnTo>
                    <a:lnTo>
                      <a:pt x="486712" y="216345"/>
                    </a:lnTo>
                    <a:lnTo>
                      <a:pt x="490903" y="225774"/>
                    </a:lnTo>
                    <a:lnTo>
                      <a:pt x="495094" y="222345"/>
                    </a:lnTo>
                    <a:lnTo>
                      <a:pt x="499285" y="254635"/>
                    </a:lnTo>
                    <a:lnTo>
                      <a:pt x="503476" y="235299"/>
                    </a:lnTo>
                    <a:lnTo>
                      <a:pt x="507667" y="271494"/>
                    </a:lnTo>
                    <a:lnTo>
                      <a:pt x="511858" y="270732"/>
                    </a:lnTo>
                    <a:lnTo>
                      <a:pt x="516049" y="231013"/>
                    </a:lnTo>
                    <a:lnTo>
                      <a:pt x="524527" y="259493"/>
                    </a:lnTo>
                    <a:lnTo>
                      <a:pt x="528718" y="217107"/>
                    </a:lnTo>
                    <a:lnTo>
                      <a:pt x="532909" y="274733"/>
                    </a:lnTo>
                    <a:lnTo>
                      <a:pt x="537100" y="270066"/>
                    </a:lnTo>
                    <a:lnTo>
                      <a:pt x="541291" y="282734"/>
                    </a:lnTo>
                    <a:lnTo>
                      <a:pt x="545482" y="203486"/>
                    </a:lnTo>
                    <a:lnTo>
                      <a:pt x="549673" y="216154"/>
                    </a:lnTo>
                    <a:lnTo>
                      <a:pt x="553864" y="263017"/>
                    </a:lnTo>
                    <a:lnTo>
                      <a:pt x="558055" y="266065"/>
                    </a:lnTo>
                    <a:lnTo>
                      <a:pt x="562246" y="216440"/>
                    </a:lnTo>
                    <a:lnTo>
                      <a:pt x="570628" y="271590"/>
                    </a:lnTo>
                    <a:lnTo>
                      <a:pt x="574819" y="235585"/>
                    </a:lnTo>
                    <a:lnTo>
                      <a:pt x="587392" y="241681"/>
                    </a:lnTo>
                    <a:lnTo>
                      <a:pt x="591583" y="276257"/>
                    </a:lnTo>
                    <a:lnTo>
                      <a:pt x="595774" y="230061"/>
                    </a:lnTo>
                    <a:lnTo>
                      <a:pt x="599965" y="269970"/>
                    </a:lnTo>
                    <a:lnTo>
                      <a:pt x="604156" y="263684"/>
                    </a:lnTo>
                    <a:lnTo>
                      <a:pt x="608347" y="283591"/>
                    </a:lnTo>
                    <a:lnTo>
                      <a:pt x="612538" y="290068"/>
                    </a:lnTo>
                    <a:lnTo>
                      <a:pt x="616729" y="246253"/>
                    </a:lnTo>
                    <a:lnTo>
                      <a:pt x="621015" y="224250"/>
                    </a:lnTo>
                    <a:lnTo>
                      <a:pt x="625206" y="262350"/>
                    </a:lnTo>
                    <a:lnTo>
                      <a:pt x="633588" y="278067"/>
                    </a:lnTo>
                    <a:lnTo>
                      <a:pt x="637779" y="243491"/>
                    </a:lnTo>
                    <a:lnTo>
                      <a:pt x="641970" y="319881"/>
                    </a:lnTo>
                    <a:lnTo>
                      <a:pt x="646161" y="299022"/>
                    </a:lnTo>
                    <a:lnTo>
                      <a:pt x="650352" y="261207"/>
                    </a:lnTo>
                    <a:lnTo>
                      <a:pt x="654543" y="275495"/>
                    </a:lnTo>
                    <a:lnTo>
                      <a:pt x="658734" y="259588"/>
                    </a:lnTo>
                    <a:lnTo>
                      <a:pt x="671307" y="223107"/>
                    </a:lnTo>
                    <a:lnTo>
                      <a:pt x="675498" y="236538"/>
                    </a:lnTo>
                    <a:lnTo>
                      <a:pt x="679689" y="249206"/>
                    </a:lnTo>
                    <a:lnTo>
                      <a:pt x="683880" y="228060"/>
                    </a:lnTo>
                    <a:lnTo>
                      <a:pt x="688071" y="268637"/>
                    </a:lnTo>
                    <a:lnTo>
                      <a:pt x="692262" y="241967"/>
                    </a:lnTo>
                    <a:lnTo>
                      <a:pt x="696453" y="273876"/>
                    </a:lnTo>
                    <a:lnTo>
                      <a:pt x="700644" y="244253"/>
                    </a:lnTo>
                    <a:lnTo>
                      <a:pt x="704835" y="267970"/>
                    </a:lnTo>
                    <a:lnTo>
                      <a:pt x="709026" y="258255"/>
                    </a:lnTo>
                    <a:lnTo>
                      <a:pt x="713217" y="273590"/>
                    </a:lnTo>
                    <a:lnTo>
                      <a:pt x="717503" y="243586"/>
                    </a:lnTo>
                    <a:lnTo>
                      <a:pt x="721694" y="244348"/>
                    </a:lnTo>
                    <a:lnTo>
                      <a:pt x="725885" y="264255"/>
                    </a:lnTo>
                    <a:lnTo>
                      <a:pt x="730076" y="223869"/>
                    </a:lnTo>
                    <a:lnTo>
                      <a:pt x="734267" y="253111"/>
                    </a:lnTo>
                    <a:lnTo>
                      <a:pt x="738458" y="295402"/>
                    </a:lnTo>
                    <a:lnTo>
                      <a:pt x="742649" y="271875"/>
                    </a:lnTo>
                    <a:lnTo>
                      <a:pt x="746840" y="254254"/>
                    </a:lnTo>
                    <a:lnTo>
                      <a:pt x="751031" y="218345"/>
                    </a:lnTo>
                    <a:lnTo>
                      <a:pt x="755222" y="256540"/>
                    </a:lnTo>
                    <a:lnTo>
                      <a:pt x="759413" y="232918"/>
                    </a:lnTo>
                    <a:lnTo>
                      <a:pt x="763604" y="242348"/>
                    </a:lnTo>
                    <a:lnTo>
                      <a:pt x="767795" y="254349"/>
                    </a:lnTo>
                    <a:lnTo>
                      <a:pt x="771986" y="227013"/>
                    </a:lnTo>
                    <a:lnTo>
                      <a:pt x="776177" y="265494"/>
                    </a:lnTo>
                    <a:lnTo>
                      <a:pt x="780368" y="279972"/>
                    </a:lnTo>
                    <a:lnTo>
                      <a:pt x="784559" y="268446"/>
                    </a:lnTo>
                    <a:lnTo>
                      <a:pt x="788750" y="252730"/>
                    </a:lnTo>
                    <a:lnTo>
                      <a:pt x="792941" y="279019"/>
                    </a:lnTo>
                    <a:lnTo>
                      <a:pt x="801323" y="234823"/>
                    </a:lnTo>
                    <a:lnTo>
                      <a:pt x="805514" y="240062"/>
                    </a:lnTo>
                    <a:lnTo>
                      <a:pt x="809800" y="246253"/>
                    </a:lnTo>
                    <a:lnTo>
                      <a:pt x="813991" y="237871"/>
                    </a:lnTo>
                    <a:lnTo>
                      <a:pt x="818182" y="241872"/>
                    </a:lnTo>
                    <a:lnTo>
                      <a:pt x="822373" y="257207"/>
                    </a:lnTo>
                    <a:lnTo>
                      <a:pt x="830755" y="270828"/>
                    </a:lnTo>
                    <a:lnTo>
                      <a:pt x="834946" y="241967"/>
                    </a:lnTo>
                    <a:lnTo>
                      <a:pt x="839137" y="244062"/>
                    </a:lnTo>
                    <a:lnTo>
                      <a:pt x="843328" y="221393"/>
                    </a:lnTo>
                    <a:lnTo>
                      <a:pt x="851710" y="266160"/>
                    </a:lnTo>
                    <a:lnTo>
                      <a:pt x="855901" y="245015"/>
                    </a:lnTo>
                    <a:lnTo>
                      <a:pt x="860092" y="279495"/>
                    </a:lnTo>
                    <a:lnTo>
                      <a:pt x="864283" y="246158"/>
                    </a:lnTo>
                    <a:lnTo>
                      <a:pt x="868474" y="228156"/>
                    </a:lnTo>
                    <a:lnTo>
                      <a:pt x="872665" y="240348"/>
                    </a:lnTo>
                    <a:lnTo>
                      <a:pt x="876856" y="261017"/>
                    </a:lnTo>
                    <a:lnTo>
                      <a:pt x="881047" y="220536"/>
                    </a:lnTo>
                    <a:lnTo>
                      <a:pt x="885238" y="259874"/>
                    </a:lnTo>
                    <a:lnTo>
                      <a:pt x="893620" y="229680"/>
                    </a:lnTo>
                    <a:lnTo>
                      <a:pt x="897811" y="249777"/>
                    </a:lnTo>
                    <a:lnTo>
                      <a:pt x="906289" y="303403"/>
                    </a:lnTo>
                    <a:lnTo>
                      <a:pt x="910480" y="223488"/>
                    </a:lnTo>
                    <a:lnTo>
                      <a:pt x="914670" y="273590"/>
                    </a:lnTo>
                    <a:lnTo>
                      <a:pt x="918862" y="269780"/>
                    </a:lnTo>
                    <a:lnTo>
                      <a:pt x="923053" y="225965"/>
                    </a:lnTo>
                    <a:lnTo>
                      <a:pt x="927243" y="206153"/>
                    </a:lnTo>
                    <a:lnTo>
                      <a:pt x="931435" y="244729"/>
                    </a:lnTo>
                    <a:lnTo>
                      <a:pt x="939817" y="255016"/>
                    </a:lnTo>
                    <a:lnTo>
                      <a:pt x="944008" y="244539"/>
                    </a:lnTo>
                    <a:lnTo>
                      <a:pt x="956581" y="273590"/>
                    </a:lnTo>
                    <a:lnTo>
                      <a:pt x="960772" y="271304"/>
                    </a:lnTo>
                    <a:lnTo>
                      <a:pt x="964963" y="250444"/>
                    </a:lnTo>
                    <a:lnTo>
                      <a:pt x="969154" y="256064"/>
                    </a:lnTo>
                    <a:lnTo>
                      <a:pt x="973345" y="293497"/>
                    </a:lnTo>
                    <a:lnTo>
                      <a:pt x="981727" y="226060"/>
                    </a:lnTo>
                    <a:lnTo>
                      <a:pt x="985918" y="232347"/>
                    </a:lnTo>
                    <a:lnTo>
                      <a:pt x="994300" y="273876"/>
                    </a:lnTo>
                    <a:lnTo>
                      <a:pt x="998491" y="243300"/>
                    </a:lnTo>
                    <a:lnTo>
                      <a:pt x="1006968" y="256731"/>
                    </a:lnTo>
                    <a:lnTo>
                      <a:pt x="1011159" y="233680"/>
                    </a:lnTo>
                    <a:lnTo>
                      <a:pt x="1015350" y="272256"/>
                    </a:lnTo>
                    <a:lnTo>
                      <a:pt x="1019541" y="224155"/>
                    </a:lnTo>
                    <a:lnTo>
                      <a:pt x="1023732" y="248349"/>
                    </a:lnTo>
                    <a:lnTo>
                      <a:pt x="1027923" y="218726"/>
                    </a:lnTo>
                    <a:lnTo>
                      <a:pt x="1032114" y="218154"/>
                    </a:lnTo>
                    <a:lnTo>
                      <a:pt x="1036305" y="233490"/>
                    </a:lnTo>
                    <a:lnTo>
                      <a:pt x="1040496" y="241681"/>
                    </a:lnTo>
                    <a:lnTo>
                      <a:pt x="1044687" y="187865"/>
                    </a:lnTo>
                    <a:lnTo>
                      <a:pt x="1048878" y="267113"/>
                    </a:lnTo>
                    <a:lnTo>
                      <a:pt x="1053069" y="256826"/>
                    </a:lnTo>
                    <a:lnTo>
                      <a:pt x="1057260" y="255873"/>
                    </a:lnTo>
                    <a:lnTo>
                      <a:pt x="1061451" y="262446"/>
                    </a:lnTo>
                    <a:lnTo>
                      <a:pt x="1065642" y="236252"/>
                    </a:lnTo>
                    <a:lnTo>
                      <a:pt x="1074024" y="282353"/>
                    </a:lnTo>
                    <a:lnTo>
                      <a:pt x="1078215" y="232347"/>
                    </a:lnTo>
                    <a:lnTo>
                      <a:pt x="1082406" y="251016"/>
                    </a:lnTo>
                    <a:lnTo>
                      <a:pt x="1086597" y="231013"/>
                    </a:lnTo>
                    <a:lnTo>
                      <a:pt x="1090788" y="259112"/>
                    </a:lnTo>
                    <a:lnTo>
                      <a:pt x="1094979" y="221298"/>
                    </a:lnTo>
                    <a:lnTo>
                      <a:pt x="1099265" y="258255"/>
                    </a:lnTo>
                    <a:lnTo>
                      <a:pt x="1103456" y="235585"/>
                    </a:lnTo>
                    <a:lnTo>
                      <a:pt x="1107647" y="247491"/>
                    </a:lnTo>
                    <a:lnTo>
                      <a:pt x="1111838" y="253111"/>
                    </a:lnTo>
                    <a:lnTo>
                      <a:pt x="1116029" y="214154"/>
                    </a:lnTo>
                    <a:lnTo>
                      <a:pt x="1120220" y="206820"/>
                    </a:lnTo>
                    <a:lnTo>
                      <a:pt x="1124411" y="237871"/>
                    </a:lnTo>
                    <a:lnTo>
                      <a:pt x="1128602" y="244158"/>
                    </a:lnTo>
                    <a:lnTo>
                      <a:pt x="1132793" y="206439"/>
                    </a:lnTo>
                    <a:lnTo>
                      <a:pt x="1136984" y="227775"/>
                    </a:lnTo>
                    <a:lnTo>
                      <a:pt x="1141175" y="183102"/>
                    </a:lnTo>
                    <a:lnTo>
                      <a:pt x="1145366" y="281210"/>
                    </a:lnTo>
                    <a:lnTo>
                      <a:pt x="1149557" y="201105"/>
                    </a:lnTo>
                    <a:lnTo>
                      <a:pt x="1157939" y="250635"/>
                    </a:lnTo>
                    <a:lnTo>
                      <a:pt x="1162130" y="222536"/>
                    </a:lnTo>
                    <a:lnTo>
                      <a:pt x="1166321" y="246729"/>
                    </a:lnTo>
                    <a:lnTo>
                      <a:pt x="1170512" y="232728"/>
                    </a:lnTo>
                    <a:lnTo>
                      <a:pt x="1174703" y="225489"/>
                    </a:lnTo>
                    <a:lnTo>
                      <a:pt x="1183085" y="239014"/>
                    </a:lnTo>
                    <a:lnTo>
                      <a:pt x="1187276" y="202343"/>
                    </a:lnTo>
                    <a:lnTo>
                      <a:pt x="1195753" y="230156"/>
                    </a:lnTo>
                    <a:lnTo>
                      <a:pt x="1199944" y="208344"/>
                    </a:lnTo>
                    <a:lnTo>
                      <a:pt x="1204135" y="214916"/>
                    </a:lnTo>
                    <a:lnTo>
                      <a:pt x="1208326" y="237966"/>
                    </a:lnTo>
                    <a:lnTo>
                      <a:pt x="1212517" y="222345"/>
                    </a:lnTo>
                    <a:lnTo>
                      <a:pt x="1216708" y="261969"/>
                    </a:lnTo>
                    <a:lnTo>
                      <a:pt x="1220899" y="226251"/>
                    </a:lnTo>
                    <a:lnTo>
                      <a:pt x="1225090" y="268256"/>
                    </a:lnTo>
                    <a:lnTo>
                      <a:pt x="1229281" y="202248"/>
                    </a:lnTo>
                    <a:lnTo>
                      <a:pt x="1233472" y="228918"/>
                    </a:lnTo>
                    <a:lnTo>
                      <a:pt x="1237663" y="261588"/>
                    </a:lnTo>
                    <a:lnTo>
                      <a:pt x="1250236" y="192818"/>
                    </a:lnTo>
                    <a:lnTo>
                      <a:pt x="1254427" y="220250"/>
                    </a:lnTo>
                    <a:lnTo>
                      <a:pt x="1258618" y="233775"/>
                    </a:lnTo>
                    <a:lnTo>
                      <a:pt x="1262809" y="215773"/>
                    </a:lnTo>
                    <a:lnTo>
                      <a:pt x="1267000" y="186722"/>
                    </a:lnTo>
                    <a:lnTo>
                      <a:pt x="1271191" y="221393"/>
                    </a:lnTo>
                    <a:lnTo>
                      <a:pt x="1275382" y="204057"/>
                    </a:lnTo>
                    <a:lnTo>
                      <a:pt x="1279573" y="241205"/>
                    </a:lnTo>
                    <a:lnTo>
                      <a:pt x="1283764" y="182626"/>
                    </a:lnTo>
                    <a:lnTo>
                      <a:pt x="1288051" y="223774"/>
                    </a:lnTo>
                    <a:lnTo>
                      <a:pt x="1292242" y="216821"/>
                    </a:lnTo>
                    <a:lnTo>
                      <a:pt x="1296433" y="252825"/>
                    </a:lnTo>
                    <a:lnTo>
                      <a:pt x="1300623" y="224060"/>
                    </a:lnTo>
                    <a:lnTo>
                      <a:pt x="1304815" y="247396"/>
                    </a:lnTo>
                    <a:lnTo>
                      <a:pt x="1309006" y="214059"/>
                    </a:lnTo>
                    <a:lnTo>
                      <a:pt x="1313197" y="225774"/>
                    </a:lnTo>
                    <a:lnTo>
                      <a:pt x="1317388" y="250730"/>
                    </a:lnTo>
                    <a:lnTo>
                      <a:pt x="1329961" y="190913"/>
                    </a:lnTo>
                    <a:lnTo>
                      <a:pt x="1334152" y="219678"/>
                    </a:lnTo>
                    <a:lnTo>
                      <a:pt x="1342534" y="225393"/>
                    </a:lnTo>
                    <a:lnTo>
                      <a:pt x="1346725" y="237681"/>
                    </a:lnTo>
                    <a:lnTo>
                      <a:pt x="1350916" y="165672"/>
                    </a:lnTo>
                    <a:lnTo>
                      <a:pt x="1355107" y="193675"/>
                    </a:lnTo>
                    <a:lnTo>
                      <a:pt x="1359298" y="207105"/>
                    </a:lnTo>
                    <a:lnTo>
                      <a:pt x="1363489" y="243491"/>
                    </a:lnTo>
                    <a:lnTo>
                      <a:pt x="1367680" y="158814"/>
                    </a:lnTo>
                    <a:lnTo>
                      <a:pt x="1371871" y="237585"/>
                    </a:lnTo>
                    <a:lnTo>
                      <a:pt x="1376062" y="221583"/>
                    </a:lnTo>
                    <a:lnTo>
                      <a:pt x="1380253" y="244443"/>
                    </a:lnTo>
                    <a:lnTo>
                      <a:pt x="1384539" y="169958"/>
                    </a:lnTo>
                    <a:lnTo>
                      <a:pt x="1388730" y="181483"/>
                    </a:lnTo>
                    <a:lnTo>
                      <a:pt x="1392921" y="213963"/>
                    </a:lnTo>
                    <a:lnTo>
                      <a:pt x="1409685" y="198819"/>
                    </a:lnTo>
                    <a:lnTo>
                      <a:pt x="1413876" y="179578"/>
                    </a:lnTo>
                    <a:lnTo>
                      <a:pt x="1418067" y="181197"/>
                    </a:lnTo>
                    <a:lnTo>
                      <a:pt x="1422258" y="208725"/>
                    </a:lnTo>
                    <a:lnTo>
                      <a:pt x="1426449" y="216630"/>
                    </a:lnTo>
                    <a:lnTo>
                      <a:pt x="1430640" y="242729"/>
                    </a:lnTo>
                    <a:lnTo>
                      <a:pt x="1439022" y="176054"/>
                    </a:lnTo>
                    <a:lnTo>
                      <a:pt x="1443213" y="218916"/>
                    </a:lnTo>
                    <a:lnTo>
                      <a:pt x="1455786" y="180912"/>
                    </a:lnTo>
                    <a:lnTo>
                      <a:pt x="1459977" y="200914"/>
                    </a:lnTo>
                    <a:lnTo>
                      <a:pt x="1464168" y="224917"/>
                    </a:lnTo>
                    <a:lnTo>
                      <a:pt x="1468359" y="188246"/>
                    </a:lnTo>
                    <a:lnTo>
                      <a:pt x="1472550" y="210820"/>
                    </a:lnTo>
                    <a:lnTo>
                      <a:pt x="1476836" y="181293"/>
                    </a:lnTo>
                    <a:lnTo>
                      <a:pt x="1481027" y="177864"/>
                    </a:lnTo>
                    <a:lnTo>
                      <a:pt x="1485218" y="151765"/>
                    </a:lnTo>
                    <a:lnTo>
                      <a:pt x="1497791" y="235585"/>
                    </a:lnTo>
                    <a:lnTo>
                      <a:pt x="1501982" y="180340"/>
                    </a:lnTo>
                    <a:lnTo>
                      <a:pt x="1506173" y="187293"/>
                    </a:lnTo>
                    <a:lnTo>
                      <a:pt x="1510364" y="163767"/>
                    </a:lnTo>
                    <a:lnTo>
                      <a:pt x="1522937" y="208629"/>
                    </a:lnTo>
                    <a:lnTo>
                      <a:pt x="1527128" y="139954"/>
                    </a:lnTo>
                    <a:lnTo>
                      <a:pt x="1531319" y="166719"/>
                    </a:lnTo>
                    <a:lnTo>
                      <a:pt x="1535510" y="150336"/>
                    </a:lnTo>
                    <a:lnTo>
                      <a:pt x="1539701" y="139478"/>
                    </a:lnTo>
                    <a:lnTo>
                      <a:pt x="1552274" y="200343"/>
                    </a:lnTo>
                    <a:lnTo>
                      <a:pt x="1556465" y="174054"/>
                    </a:lnTo>
                    <a:lnTo>
                      <a:pt x="1564847" y="158147"/>
                    </a:lnTo>
                    <a:lnTo>
                      <a:pt x="1569038" y="183960"/>
                    </a:lnTo>
                    <a:lnTo>
                      <a:pt x="1577515" y="122047"/>
                    </a:lnTo>
                    <a:lnTo>
                      <a:pt x="1581706" y="150051"/>
                    </a:lnTo>
                    <a:lnTo>
                      <a:pt x="1585897" y="121761"/>
                    </a:lnTo>
                    <a:lnTo>
                      <a:pt x="1590088" y="176721"/>
                    </a:lnTo>
                    <a:lnTo>
                      <a:pt x="1598470" y="146717"/>
                    </a:lnTo>
                    <a:lnTo>
                      <a:pt x="1602661" y="151765"/>
                    </a:lnTo>
                    <a:lnTo>
                      <a:pt x="1606852" y="169291"/>
                    </a:lnTo>
                    <a:lnTo>
                      <a:pt x="1611043" y="147574"/>
                    </a:lnTo>
                    <a:lnTo>
                      <a:pt x="1615234" y="131953"/>
                    </a:lnTo>
                    <a:lnTo>
                      <a:pt x="1619425" y="149098"/>
                    </a:lnTo>
                    <a:lnTo>
                      <a:pt x="1623616" y="183483"/>
                    </a:lnTo>
                    <a:lnTo>
                      <a:pt x="1627807" y="130715"/>
                    </a:lnTo>
                    <a:lnTo>
                      <a:pt x="1636189" y="159195"/>
                    </a:lnTo>
                    <a:lnTo>
                      <a:pt x="1640380" y="135001"/>
                    </a:lnTo>
                    <a:lnTo>
                      <a:pt x="1644571" y="113570"/>
                    </a:lnTo>
                    <a:lnTo>
                      <a:pt x="1648762" y="125000"/>
                    </a:lnTo>
                    <a:lnTo>
                      <a:pt x="1652953" y="117380"/>
                    </a:lnTo>
                    <a:lnTo>
                      <a:pt x="1661335" y="160052"/>
                    </a:lnTo>
                    <a:lnTo>
                      <a:pt x="1665526" y="141192"/>
                    </a:lnTo>
                    <a:lnTo>
                      <a:pt x="1674004" y="101187"/>
                    </a:lnTo>
                    <a:lnTo>
                      <a:pt x="1678194" y="137192"/>
                    </a:lnTo>
                    <a:lnTo>
                      <a:pt x="1682386" y="151765"/>
                    </a:lnTo>
                    <a:lnTo>
                      <a:pt x="1686577" y="118809"/>
                    </a:lnTo>
                    <a:lnTo>
                      <a:pt x="1690768" y="90424"/>
                    </a:lnTo>
                    <a:lnTo>
                      <a:pt x="1694959" y="161671"/>
                    </a:lnTo>
                    <a:lnTo>
                      <a:pt x="1703341" y="122047"/>
                    </a:lnTo>
                    <a:lnTo>
                      <a:pt x="1707532" y="117570"/>
                    </a:lnTo>
                    <a:lnTo>
                      <a:pt x="1711723" y="86424"/>
                    </a:lnTo>
                    <a:lnTo>
                      <a:pt x="1715914" y="87662"/>
                    </a:lnTo>
                    <a:lnTo>
                      <a:pt x="1720105" y="148336"/>
                    </a:lnTo>
                    <a:lnTo>
                      <a:pt x="1728487" y="95663"/>
                    </a:lnTo>
                    <a:lnTo>
                      <a:pt x="1732678" y="124619"/>
                    </a:lnTo>
                    <a:lnTo>
                      <a:pt x="1736869" y="155099"/>
                    </a:lnTo>
                    <a:lnTo>
                      <a:pt x="1741060" y="106426"/>
                    </a:lnTo>
                    <a:lnTo>
                      <a:pt x="1745251" y="151003"/>
                    </a:lnTo>
                    <a:lnTo>
                      <a:pt x="1749442" y="138621"/>
                    </a:lnTo>
                    <a:lnTo>
                      <a:pt x="1753633" y="116999"/>
                    </a:lnTo>
                    <a:lnTo>
                      <a:pt x="1762015" y="83852"/>
                    </a:lnTo>
                    <a:lnTo>
                      <a:pt x="1766301" y="114999"/>
                    </a:lnTo>
                    <a:lnTo>
                      <a:pt x="1770492" y="133477"/>
                    </a:lnTo>
                    <a:lnTo>
                      <a:pt x="1774683" y="82137"/>
                    </a:lnTo>
                    <a:lnTo>
                      <a:pt x="1778874" y="81471"/>
                    </a:lnTo>
                    <a:lnTo>
                      <a:pt x="1783065" y="120333"/>
                    </a:lnTo>
                    <a:lnTo>
                      <a:pt x="1787256" y="88614"/>
                    </a:lnTo>
                    <a:lnTo>
                      <a:pt x="1791447" y="106998"/>
                    </a:lnTo>
                    <a:lnTo>
                      <a:pt x="1795638" y="119190"/>
                    </a:lnTo>
                    <a:lnTo>
                      <a:pt x="1804020" y="42894"/>
                    </a:lnTo>
                    <a:lnTo>
                      <a:pt x="1808211" y="100806"/>
                    </a:lnTo>
                    <a:lnTo>
                      <a:pt x="1812402" y="109950"/>
                    </a:lnTo>
                    <a:lnTo>
                      <a:pt x="1816593" y="87852"/>
                    </a:lnTo>
                    <a:lnTo>
                      <a:pt x="1820784" y="78518"/>
                    </a:lnTo>
                    <a:lnTo>
                      <a:pt x="1824975" y="97473"/>
                    </a:lnTo>
                    <a:lnTo>
                      <a:pt x="1829166" y="100425"/>
                    </a:lnTo>
                    <a:lnTo>
                      <a:pt x="1833357" y="90996"/>
                    </a:lnTo>
                    <a:lnTo>
                      <a:pt x="1837548" y="78137"/>
                    </a:lnTo>
                    <a:lnTo>
                      <a:pt x="1841739" y="101092"/>
                    </a:lnTo>
                    <a:lnTo>
                      <a:pt x="1845930" y="108998"/>
                    </a:lnTo>
                    <a:lnTo>
                      <a:pt x="1850121" y="79185"/>
                    </a:lnTo>
                    <a:lnTo>
                      <a:pt x="1858598" y="51181"/>
                    </a:lnTo>
                    <a:lnTo>
                      <a:pt x="1862789" y="74327"/>
                    </a:lnTo>
                    <a:lnTo>
                      <a:pt x="1866980" y="38894"/>
                    </a:lnTo>
                    <a:lnTo>
                      <a:pt x="1871171" y="55753"/>
                    </a:lnTo>
                    <a:lnTo>
                      <a:pt x="1875362" y="94329"/>
                    </a:lnTo>
                    <a:lnTo>
                      <a:pt x="1883744" y="42704"/>
                    </a:lnTo>
                    <a:lnTo>
                      <a:pt x="1887935" y="77089"/>
                    </a:lnTo>
                    <a:lnTo>
                      <a:pt x="1892126" y="79661"/>
                    </a:lnTo>
                    <a:lnTo>
                      <a:pt x="1896317" y="63659"/>
                    </a:lnTo>
                    <a:lnTo>
                      <a:pt x="1900508" y="75375"/>
                    </a:lnTo>
                    <a:lnTo>
                      <a:pt x="1904699" y="61563"/>
                    </a:lnTo>
                    <a:lnTo>
                      <a:pt x="1917272" y="8700"/>
                    </a:lnTo>
                    <a:lnTo>
                      <a:pt x="1921463" y="69088"/>
                    </a:lnTo>
                    <a:lnTo>
                      <a:pt x="1934036" y="37656"/>
                    </a:lnTo>
                    <a:lnTo>
                      <a:pt x="1938227" y="46704"/>
                    </a:lnTo>
                    <a:lnTo>
                      <a:pt x="1946609" y="77565"/>
                    </a:lnTo>
                    <a:lnTo>
                      <a:pt x="1950800" y="72422"/>
                    </a:lnTo>
                    <a:lnTo>
                      <a:pt x="1959277" y="32036"/>
                    </a:lnTo>
                    <a:lnTo>
                      <a:pt x="1963468" y="57277"/>
                    </a:lnTo>
                    <a:lnTo>
                      <a:pt x="1967659" y="28988"/>
                    </a:lnTo>
                    <a:lnTo>
                      <a:pt x="1971850" y="37751"/>
                    </a:lnTo>
                    <a:lnTo>
                      <a:pt x="1976041" y="82804"/>
                    </a:lnTo>
                    <a:lnTo>
                      <a:pt x="1980232" y="1937"/>
                    </a:lnTo>
                    <a:lnTo>
                      <a:pt x="1984423" y="46990"/>
                    </a:lnTo>
                    <a:lnTo>
                      <a:pt x="1988614" y="47466"/>
                    </a:lnTo>
                    <a:lnTo>
                      <a:pt x="1992805" y="45085"/>
                    </a:lnTo>
                    <a:lnTo>
                      <a:pt x="1996996" y="14700"/>
                    </a:lnTo>
                    <a:lnTo>
                      <a:pt x="2001187" y="46800"/>
                    </a:lnTo>
                    <a:lnTo>
                      <a:pt x="2005378" y="9652"/>
                    </a:lnTo>
                    <a:lnTo>
                      <a:pt x="2013760" y="50419"/>
                    </a:lnTo>
                    <a:lnTo>
                      <a:pt x="2017951" y="25464"/>
                    </a:lnTo>
                    <a:lnTo>
                      <a:pt x="2026333" y="83852"/>
                    </a:lnTo>
                    <a:lnTo>
                      <a:pt x="2030524" y="80518"/>
                    </a:lnTo>
                    <a:lnTo>
                      <a:pt x="2034715" y="62706"/>
                    </a:lnTo>
                    <a:lnTo>
                      <a:pt x="2038906" y="18606"/>
                    </a:lnTo>
                    <a:lnTo>
                      <a:pt x="2043097" y="37465"/>
                    </a:lnTo>
                    <a:lnTo>
                      <a:pt x="2047288" y="16510"/>
                    </a:lnTo>
                    <a:lnTo>
                      <a:pt x="2059957" y="55182"/>
                    </a:lnTo>
                    <a:lnTo>
                      <a:pt x="2064148" y="47466"/>
                    </a:lnTo>
                    <a:lnTo>
                      <a:pt x="2072530" y="40513"/>
                    </a:lnTo>
                    <a:lnTo>
                      <a:pt x="2076721" y="93091"/>
                    </a:lnTo>
                    <a:lnTo>
                      <a:pt x="2089294" y="9557"/>
                    </a:lnTo>
                    <a:lnTo>
                      <a:pt x="2093485" y="63468"/>
                    </a:lnTo>
                    <a:lnTo>
                      <a:pt x="2097676" y="59468"/>
                    </a:lnTo>
                    <a:lnTo>
                      <a:pt x="2101867" y="24892"/>
                    </a:lnTo>
                    <a:lnTo>
                      <a:pt x="2106058" y="46704"/>
                    </a:lnTo>
                    <a:lnTo>
                      <a:pt x="2110249" y="413"/>
                    </a:lnTo>
                    <a:lnTo>
                      <a:pt x="2127013" y="66326"/>
                    </a:lnTo>
                    <a:lnTo>
                      <a:pt x="2131204" y="28131"/>
                    </a:lnTo>
                    <a:lnTo>
                      <a:pt x="2135395" y="32131"/>
                    </a:lnTo>
                    <a:lnTo>
                      <a:pt x="2139586" y="58230"/>
                    </a:lnTo>
                    <a:lnTo>
                      <a:pt x="2148063" y="68612"/>
                    </a:lnTo>
                    <a:lnTo>
                      <a:pt x="2152254" y="62992"/>
                    </a:lnTo>
                    <a:lnTo>
                      <a:pt x="2156445" y="56896"/>
                    </a:lnTo>
                    <a:lnTo>
                      <a:pt x="2160636" y="60325"/>
                    </a:lnTo>
                    <a:lnTo>
                      <a:pt x="2164827" y="40227"/>
                    </a:lnTo>
                    <a:lnTo>
                      <a:pt x="2169018" y="14415"/>
                    </a:lnTo>
                    <a:lnTo>
                      <a:pt x="2173209" y="86043"/>
                    </a:lnTo>
                    <a:lnTo>
                      <a:pt x="2177400" y="16224"/>
                    </a:lnTo>
                    <a:lnTo>
                      <a:pt x="2181591" y="81852"/>
                    </a:lnTo>
                    <a:lnTo>
                      <a:pt x="2185782" y="57087"/>
                    </a:lnTo>
                    <a:lnTo>
                      <a:pt x="2189973" y="64992"/>
                    </a:lnTo>
                    <a:lnTo>
                      <a:pt x="2194164" y="98711"/>
                    </a:lnTo>
                    <a:lnTo>
                      <a:pt x="2202546" y="51181"/>
                    </a:lnTo>
                    <a:lnTo>
                      <a:pt x="2206737" y="48324"/>
                    </a:lnTo>
                    <a:lnTo>
                      <a:pt x="2210928" y="54324"/>
                    </a:lnTo>
                    <a:lnTo>
                      <a:pt x="2215119" y="78613"/>
                    </a:lnTo>
                    <a:lnTo>
                      <a:pt x="2219310" y="28607"/>
                    </a:lnTo>
                    <a:lnTo>
                      <a:pt x="2223501" y="58325"/>
                    </a:lnTo>
                    <a:lnTo>
                      <a:pt x="2227692" y="60801"/>
                    </a:lnTo>
                    <a:lnTo>
                      <a:pt x="2231883" y="76327"/>
                    </a:lnTo>
                    <a:lnTo>
                      <a:pt x="2236074" y="21749"/>
                    </a:lnTo>
                    <a:lnTo>
                      <a:pt x="2240360" y="71565"/>
                    </a:lnTo>
                    <a:lnTo>
                      <a:pt x="2244551" y="68707"/>
                    </a:lnTo>
                    <a:lnTo>
                      <a:pt x="2248742" y="20796"/>
                    </a:lnTo>
                    <a:lnTo>
                      <a:pt x="2261315" y="74232"/>
                    </a:lnTo>
                    <a:lnTo>
                      <a:pt x="2265506" y="66516"/>
                    </a:lnTo>
                    <a:lnTo>
                      <a:pt x="2269697" y="45466"/>
                    </a:lnTo>
                    <a:lnTo>
                      <a:pt x="2273888" y="76899"/>
                    </a:lnTo>
                    <a:lnTo>
                      <a:pt x="2278079" y="75375"/>
                    </a:lnTo>
                    <a:lnTo>
                      <a:pt x="2282270" y="47371"/>
                    </a:lnTo>
                    <a:lnTo>
                      <a:pt x="2286461" y="70612"/>
                    </a:lnTo>
                    <a:lnTo>
                      <a:pt x="2290652" y="46609"/>
                    </a:lnTo>
                    <a:lnTo>
                      <a:pt x="2294843" y="102045"/>
                    </a:lnTo>
                    <a:lnTo>
                      <a:pt x="2299034" y="57563"/>
                    </a:lnTo>
                    <a:lnTo>
                      <a:pt x="2311607" y="88424"/>
                    </a:lnTo>
                    <a:lnTo>
                      <a:pt x="2315798" y="79089"/>
                    </a:lnTo>
                    <a:lnTo>
                      <a:pt x="2319989" y="80042"/>
                    </a:lnTo>
                    <a:lnTo>
                      <a:pt x="2324180" y="73374"/>
                    </a:lnTo>
                    <a:lnTo>
                      <a:pt x="2328371" y="47943"/>
                    </a:lnTo>
                    <a:lnTo>
                      <a:pt x="2332562" y="81756"/>
                    </a:lnTo>
                    <a:lnTo>
                      <a:pt x="2336848" y="145860"/>
                    </a:lnTo>
                    <a:lnTo>
                      <a:pt x="2341039" y="54324"/>
                    </a:lnTo>
                    <a:lnTo>
                      <a:pt x="2349421" y="79185"/>
                    </a:lnTo>
                    <a:lnTo>
                      <a:pt x="2353612" y="41180"/>
                    </a:lnTo>
                    <a:lnTo>
                      <a:pt x="2357803" y="102997"/>
                    </a:lnTo>
                    <a:lnTo>
                      <a:pt x="2361994" y="86138"/>
                    </a:lnTo>
                    <a:lnTo>
                      <a:pt x="2366185" y="73565"/>
                    </a:lnTo>
                    <a:lnTo>
                      <a:pt x="2370376" y="88424"/>
                    </a:lnTo>
                    <a:lnTo>
                      <a:pt x="2374567" y="72136"/>
                    </a:lnTo>
                    <a:lnTo>
                      <a:pt x="2378758" y="113951"/>
                    </a:lnTo>
                    <a:lnTo>
                      <a:pt x="2382949" y="73374"/>
                    </a:lnTo>
                    <a:lnTo>
                      <a:pt x="2387140" y="89853"/>
                    </a:lnTo>
                    <a:lnTo>
                      <a:pt x="2391331" y="69279"/>
                    </a:lnTo>
                    <a:lnTo>
                      <a:pt x="2395522" y="65373"/>
                    </a:lnTo>
                    <a:lnTo>
                      <a:pt x="2399713" y="86233"/>
                    </a:lnTo>
                    <a:lnTo>
                      <a:pt x="2403904" y="49848"/>
                    </a:lnTo>
                    <a:lnTo>
                      <a:pt x="2408095" y="118618"/>
                    </a:lnTo>
                    <a:lnTo>
                      <a:pt x="2412286" y="83185"/>
                    </a:lnTo>
                    <a:lnTo>
                      <a:pt x="2416477" y="94520"/>
                    </a:lnTo>
                    <a:lnTo>
                      <a:pt x="2420668" y="81756"/>
                    </a:lnTo>
                    <a:lnTo>
                      <a:pt x="2424859" y="107664"/>
                    </a:lnTo>
                    <a:lnTo>
                      <a:pt x="2429146" y="54801"/>
                    </a:lnTo>
                    <a:lnTo>
                      <a:pt x="2437528" y="112236"/>
                    </a:lnTo>
                    <a:lnTo>
                      <a:pt x="2441719" y="109855"/>
                    </a:lnTo>
                    <a:lnTo>
                      <a:pt x="2445910" y="75565"/>
                    </a:lnTo>
                    <a:lnTo>
                      <a:pt x="2454292" y="123762"/>
                    </a:lnTo>
                    <a:lnTo>
                      <a:pt x="2458483" y="117285"/>
                    </a:lnTo>
                    <a:lnTo>
                      <a:pt x="2462674" y="111093"/>
                    </a:lnTo>
                    <a:lnTo>
                      <a:pt x="2471056" y="98806"/>
                    </a:lnTo>
                    <a:lnTo>
                      <a:pt x="2475246" y="117761"/>
                    </a:lnTo>
                    <a:lnTo>
                      <a:pt x="2479438" y="143859"/>
                    </a:lnTo>
                    <a:lnTo>
                      <a:pt x="2483629" y="110522"/>
                    </a:lnTo>
                    <a:lnTo>
                      <a:pt x="2492011" y="155670"/>
                    </a:lnTo>
                    <a:lnTo>
                      <a:pt x="2496202" y="102711"/>
                    </a:lnTo>
                    <a:lnTo>
                      <a:pt x="2504584" y="143478"/>
                    </a:lnTo>
                    <a:lnTo>
                      <a:pt x="2508775" y="134049"/>
                    </a:lnTo>
                    <a:lnTo>
                      <a:pt x="2512966" y="133096"/>
                    </a:lnTo>
                    <a:lnTo>
                      <a:pt x="2521348" y="111284"/>
                    </a:lnTo>
                    <a:lnTo>
                      <a:pt x="2525634" y="148241"/>
                    </a:lnTo>
                    <a:lnTo>
                      <a:pt x="2529825" y="145860"/>
                    </a:lnTo>
                    <a:lnTo>
                      <a:pt x="2534016" y="119380"/>
                    </a:lnTo>
                    <a:lnTo>
                      <a:pt x="2542398" y="137478"/>
                    </a:lnTo>
                    <a:lnTo>
                      <a:pt x="2546589" y="127476"/>
                    </a:lnTo>
                    <a:lnTo>
                      <a:pt x="2550780" y="114999"/>
                    </a:lnTo>
                    <a:lnTo>
                      <a:pt x="2554971" y="133287"/>
                    </a:lnTo>
                    <a:lnTo>
                      <a:pt x="2559162" y="136906"/>
                    </a:lnTo>
                    <a:lnTo>
                      <a:pt x="2563353" y="124143"/>
                    </a:lnTo>
                    <a:lnTo>
                      <a:pt x="2567544" y="149289"/>
                    </a:lnTo>
                    <a:lnTo>
                      <a:pt x="2571735" y="121285"/>
                    </a:lnTo>
                    <a:lnTo>
                      <a:pt x="2584308" y="164814"/>
                    </a:lnTo>
                    <a:lnTo>
                      <a:pt x="2588499" y="142240"/>
                    </a:lnTo>
                    <a:lnTo>
                      <a:pt x="2601072" y="193675"/>
                    </a:lnTo>
                    <a:lnTo>
                      <a:pt x="2605263" y="179292"/>
                    </a:lnTo>
                    <a:lnTo>
                      <a:pt x="2609454" y="178911"/>
                    </a:lnTo>
                    <a:lnTo>
                      <a:pt x="2613645" y="202152"/>
                    </a:lnTo>
                    <a:lnTo>
                      <a:pt x="2622122" y="139954"/>
                    </a:lnTo>
                    <a:lnTo>
                      <a:pt x="2626313" y="157956"/>
                    </a:lnTo>
                    <a:lnTo>
                      <a:pt x="2630504" y="146431"/>
                    </a:lnTo>
                    <a:lnTo>
                      <a:pt x="2634695" y="184055"/>
                    </a:lnTo>
                    <a:lnTo>
                      <a:pt x="2638886" y="182626"/>
                    </a:lnTo>
                    <a:lnTo>
                      <a:pt x="2643077" y="144907"/>
                    </a:lnTo>
                    <a:lnTo>
                      <a:pt x="2647268" y="194342"/>
                    </a:lnTo>
                    <a:lnTo>
                      <a:pt x="2651459" y="189484"/>
                    </a:lnTo>
                    <a:lnTo>
                      <a:pt x="2655650" y="155956"/>
                    </a:lnTo>
                    <a:lnTo>
                      <a:pt x="2668223" y="188436"/>
                    </a:lnTo>
                    <a:lnTo>
                      <a:pt x="2672414" y="166529"/>
                    </a:lnTo>
                    <a:lnTo>
                      <a:pt x="2676605" y="190722"/>
                    </a:lnTo>
                    <a:lnTo>
                      <a:pt x="2680796" y="165100"/>
                    </a:lnTo>
                    <a:lnTo>
                      <a:pt x="2689178" y="170244"/>
                    </a:lnTo>
                    <a:lnTo>
                      <a:pt x="2693369" y="163290"/>
                    </a:lnTo>
                    <a:lnTo>
                      <a:pt x="2697560" y="231966"/>
                    </a:lnTo>
                    <a:lnTo>
                      <a:pt x="2701751" y="157861"/>
                    </a:lnTo>
                    <a:lnTo>
                      <a:pt x="2705942" y="181388"/>
                    </a:lnTo>
                    <a:lnTo>
                      <a:pt x="2710133" y="164719"/>
                    </a:lnTo>
                    <a:lnTo>
                      <a:pt x="2714324" y="164529"/>
                    </a:lnTo>
                    <a:lnTo>
                      <a:pt x="2718610" y="198342"/>
                    </a:lnTo>
                    <a:lnTo>
                      <a:pt x="2722801" y="141097"/>
                    </a:lnTo>
                    <a:lnTo>
                      <a:pt x="2731183" y="198533"/>
                    </a:lnTo>
                    <a:lnTo>
                      <a:pt x="2735375" y="174816"/>
                    </a:lnTo>
                    <a:lnTo>
                      <a:pt x="2739565" y="229108"/>
                    </a:lnTo>
                    <a:lnTo>
                      <a:pt x="2743756" y="197580"/>
                    </a:lnTo>
                    <a:lnTo>
                      <a:pt x="2747947" y="193770"/>
                    </a:lnTo>
                    <a:lnTo>
                      <a:pt x="2752138" y="167481"/>
                    </a:lnTo>
                    <a:lnTo>
                      <a:pt x="2756329" y="222155"/>
                    </a:lnTo>
                    <a:lnTo>
                      <a:pt x="2760520" y="190056"/>
                    </a:lnTo>
                    <a:lnTo>
                      <a:pt x="2764711" y="201771"/>
                    </a:lnTo>
                    <a:lnTo>
                      <a:pt x="2768902" y="196723"/>
                    </a:lnTo>
                    <a:lnTo>
                      <a:pt x="2773093" y="218345"/>
                    </a:lnTo>
                    <a:lnTo>
                      <a:pt x="2777284" y="213773"/>
                    </a:lnTo>
                    <a:lnTo>
                      <a:pt x="2781475" y="201867"/>
                    </a:lnTo>
                    <a:lnTo>
                      <a:pt x="2785666" y="190913"/>
                    </a:lnTo>
                    <a:lnTo>
                      <a:pt x="2789858" y="230918"/>
                    </a:lnTo>
                    <a:lnTo>
                      <a:pt x="2794048" y="186246"/>
                    </a:lnTo>
                    <a:lnTo>
                      <a:pt x="2798239" y="232251"/>
                    </a:lnTo>
                    <a:lnTo>
                      <a:pt x="2802430" y="189008"/>
                    </a:lnTo>
                    <a:lnTo>
                      <a:pt x="2806621" y="219393"/>
                    </a:lnTo>
                    <a:lnTo>
                      <a:pt x="2810908" y="179007"/>
                    </a:lnTo>
                    <a:lnTo>
                      <a:pt x="2815099" y="179769"/>
                    </a:lnTo>
                    <a:lnTo>
                      <a:pt x="2819290" y="212058"/>
                    </a:lnTo>
                    <a:lnTo>
                      <a:pt x="2823481" y="208439"/>
                    </a:lnTo>
                    <a:lnTo>
                      <a:pt x="2827671" y="180721"/>
                    </a:lnTo>
                    <a:lnTo>
                      <a:pt x="2840245" y="209296"/>
                    </a:lnTo>
                    <a:lnTo>
                      <a:pt x="2844436" y="216726"/>
                    </a:lnTo>
                    <a:lnTo>
                      <a:pt x="2852818" y="257588"/>
                    </a:lnTo>
                    <a:lnTo>
                      <a:pt x="2857009" y="203391"/>
                    </a:lnTo>
                    <a:lnTo>
                      <a:pt x="2865391" y="236728"/>
                    </a:lnTo>
                    <a:lnTo>
                      <a:pt x="2869582" y="225393"/>
                    </a:lnTo>
                    <a:lnTo>
                      <a:pt x="2873773" y="197866"/>
                    </a:lnTo>
                    <a:lnTo>
                      <a:pt x="2877964" y="203200"/>
                    </a:lnTo>
                    <a:lnTo>
                      <a:pt x="2882154" y="191389"/>
                    </a:lnTo>
                    <a:lnTo>
                      <a:pt x="2886346" y="197009"/>
                    </a:lnTo>
                    <a:lnTo>
                      <a:pt x="2890537" y="190913"/>
                    </a:lnTo>
                    <a:lnTo>
                      <a:pt x="2894728" y="172911"/>
                    </a:lnTo>
                    <a:lnTo>
                      <a:pt x="2898919" y="250539"/>
                    </a:lnTo>
                    <a:lnTo>
                      <a:pt x="2903110" y="197866"/>
                    </a:lnTo>
                    <a:lnTo>
                      <a:pt x="2907396" y="204724"/>
                    </a:lnTo>
                    <a:lnTo>
                      <a:pt x="2911587" y="235395"/>
                    </a:lnTo>
                    <a:lnTo>
                      <a:pt x="2915778" y="232728"/>
                    </a:lnTo>
                    <a:lnTo>
                      <a:pt x="2919969" y="229108"/>
                    </a:lnTo>
                    <a:lnTo>
                      <a:pt x="2924160" y="222441"/>
                    </a:lnTo>
                    <a:lnTo>
                      <a:pt x="2928351" y="228346"/>
                    </a:lnTo>
                    <a:lnTo>
                      <a:pt x="2932542" y="252444"/>
                    </a:lnTo>
                    <a:lnTo>
                      <a:pt x="2940924" y="188436"/>
                    </a:lnTo>
                    <a:lnTo>
                      <a:pt x="2945115" y="251682"/>
                    </a:lnTo>
                    <a:lnTo>
                      <a:pt x="2957688" y="209487"/>
                    </a:lnTo>
                    <a:lnTo>
                      <a:pt x="2961879" y="228918"/>
                    </a:lnTo>
                    <a:lnTo>
                      <a:pt x="2970261" y="202343"/>
                    </a:lnTo>
                    <a:lnTo>
                      <a:pt x="2974452" y="237966"/>
                    </a:lnTo>
                    <a:lnTo>
                      <a:pt x="2978643" y="205391"/>
                    </a:lnTo>
                    <a:lnTo>
                      <a:pt x="2982834" y="268637"/>
                    </a:lnTo>
                    <a:lnTo>
                      <a:pt x="2987025" y="253397"/>
                    </a:lnTo>
                    <a:lnTo>
                      <a:pt x="2991216" y="261684"/>
                    </a:lnTo>
                    <a:lnTo>
                      <a:pt x="2995407" y="278733"/>
                    </a:lnTo>
                    <a:lnTo>
                      <a:pt x="2999598" y="173863"/>
                    </a:lnTo>
                    <a:lnTo>
                      <a:pt x="3003884" y="256159"/>
                    </a:lnTo>
                    <a:lnTo>
                      <a:pt x="3020648" y="211392"/>
                    </a:lnTo>
                    <a:lnTo>
                      <a:pt x="3024839" y="225584"/>
                    </a:lnTo>
                    <a:lnTo>
                      <a:pt x="3029030" y="220440"/>
                    </a:lnTo>
                    <a:lnTo>
                      <a:pt x="3033221" y="275971"/>
                    </a:lnTo>
                    <a:lnTo>
                      <a:pt x="3037412" y="219774"/>
                    </a:lnTo>
                    <a:lnTo>
                      <a:pt x="3041603" y="245586"/>
                    </a:lnTo>
                    <a:lnTo>
                      <a:pt x="3045794" y="246825"/>
                    </a:lnTo>
                    <a:lnTo>
                      <a:pt x="3049985" y="237300"/>
                    </a:lnTo>
                    <a:lnTo>
                      <a:pt x="3054176" y="254254"/>
                    </a:lnTo>
                    <a:lnTo>
                      <a:pt x="3058367" y="277019"/>
                    </a:lnTo>
                    <a:lnTo>
                      <a:pt x="3062558" y="240062"/>
                    </a:lnTo>
                    <a:lnTo>
                      <a:pt x="3066749" y="247110"/>
                    </a:lnTo>
                    <a:lnTo>
                      <a:pt x="3070940" y="242443"/>
                    </a:lnTo>
                    <a:lnTo>
                      <a:pt x="3075131" y="267208"/>
                    </a:lnTo>
                    <a:lnTo>
                      <a:pt x="3079322" y="239871"/>
                    </a:lnTo>
                    <a:lnTo>
                      <a:pt x="3083513" y="279114"/>
                    </a:lnTo>
                    <a:lnTo>
                      <a:pt x="3087704" y="292735"/>
                    </a:lnTo>
                    <a:lnTo>
                      <a:pt x="3091895" y="263398"/>
                    </a:lnTo>
                    <a:lnTo>
                      <a:pt x="3096181" y="229680"/>
                    </a:lnTo>
                    <a:lnTo>
                      <a:pt x="3100372" y="244158"/>
                    </a:lnTo>
                    <a:lnTo>
                      <a:pt x="3104563" y="246253"/>
                    </a:lnTo>
                    <a:lnTo>
                      <a:pt x="3108754" y="201962"/>
                    </a:lnTo>
                    <a:lnTo>
                      <a:pt x="3112945" y="221964"/>
                    </a:lnTo>
                    <a:lnTo>
                      <a:pt x="3117136" y="235585"/>
                    </a:lnTo>
                    <a:lnTo>
                      <a:pt x="3121327" y="279305"/>
                    </a:lnTo>
                    <a:lnTo>
                      <a:pt x="3125518" y="230346"/>
                    </a:lnTo>
                    <a:lnTo>
                      <a:pt x="3129709" y="263684"/>
                    </a:lnTo>
                    <a:lnTo>
                      <a:pt x="3133900" y="235490"/>
                    </a:lnTo>
                    <a:lnTo>
                      <a:pt x="3138091" y="243586"/>
                    </a:lnTo>
                    <a:lnTo>
                      <a:pt x="3142283" y="220536"/>
                    </a:lnTo>
                    <a:lnTo>
                      <a:pt x="3146473" y="259874"/>
                    </a:lnTo>
                    <a:lnTo>
                      <a:pt x="3150664" y="238252"/>
                    </a:lnTo>
                    <a:lnTo>
                      <a:pt x="3154855" y="256540"/>
                    </a:lnTo>
                    <a:lnTo>
                      <a:pt x="3163237" y="200343"/>
                    </a:lnTo>
                    <a:lnTo>
                      <a:pt x="3167428" y="249587"/>
                    </a:lnTo>
                    <a:lnTo>
                      <a:pt x="3180001" y="268827"/>
                    </a:lnTo>
                    <a:lnTo>
                      <a:pt x="3184192" y="247110"/>
                    </a:lnTo>
                    <a:lnTo>
                      <a:pt x="3188383" y="257588"/>
                    </a:lnTo>
                    <a:lnTo>
                      <a:pt x="3192670" y="224727"/>
                    </a:lnTo>
                    <a:lnTo>
                      <a:pt x="3196861" y="292545"/>
                    </a:lnTo>
                    <a:lnTo>
                      <a:pt x="3201052" y="263589"/>
                    </a:lnTo>
                    <a:lnTo>
                      <a:pt x="3205243" y="236157"/>
                    </a:lnTo>
                    <a:lnTo>
                      <a:pt x="3209434" y="251778"/>
                    </a:lnTo>
                    <a:lnTo>
                      <a:pt x="3213625" y="218059"/>
                    </a:lnTo>
                    <a:lnTo>
                      <a:pt x="3217816" y="220345"/>
                    </a:lnTo>
                    <a:lnTo>
                      <a:pt x="3222007" y="235014"/>
                    </a:lnTo>
                    <a:lnTo>
                      <a:pt x="3230389" y="259779"/>
                    </a:lnTo>
                    <a:lnTo>
                      <a:pt x="3234579" y="256731"/>
                    </a:lnTo>
                    <a:lnTo>
                      <a:pt x="3238771" y="258445"/>
                    </a:lnTo>
                    <a:lnTo>
                      <a:pt x="3242962" y="231585"/>
                    </a:lnTo>
                    <a:lnTo>
                      <a:pt x="3247153" y="265779"/>
                    </a:lnTo>
                    <a:lnTo>
                      <a:pt x="3251344" y="240729"/>
                    </a:lnTo>
                    <a:lnTo>
                      <a:pt x="3255535" y="289592"/>
                    </a:lnTo>
                    <a:lnTo>
                      <a:pt x="3259726" y="259017"/>
                    </a:lnTo>
                    <a:lnTo>
                      <a:pt x="3263917" y="272447"/>
                    </a:lnTo>
                    <a:lnTo>
                      <a:pt x="3268108" y="260445"/>
                    </a:lnTo>
                    <a:lnTo>
                      <a:pt x="3272299" y="241491"/>
                    </a:lnTo>
                    <a:lnTo>
                      <a:pt x="3276490" y="274066"/>
                    </a:lnTo>
                    <a:lnTo>
                      <a:pt x="3284871" y="209010"/>
                    </a:lnTo>
                    <a:lnTo>
                      <a:pt x="3289158" y="234156"/>
                    </a:lnTo>
                    <a:lnTo>
                      <a:pt x="3293349" y="210630"/>
                    </a:lnTo>
                    <a:lnTo>
                      <a:pt x="3297540" y="225012"/>
                    </a:lnTo>
                    <a:lnTo>
                      <a:pt x="3301731" y="248063"/>
                    </a:lnTo>
                    <a:lnTo>
                      <a:pt x="3305922" y="244348"/>
                    </a:lnTo>
                    <a:lnTo>
                      <a:pt x="3310113" y="259112"/>
                    </a:lnTo>
                    <a:lnTo>
                      <a:pt x="3318495" y="258159"/>
                    </a:lnTo>
                    <a:lnTo>
                      <a:pt x="3322686" y="227394"/>
                    </a:lnTo>
                    <a:lnTo>
                      <a:pt x="3326877" y="286544"/>
                    </a:lnTo>
                    <a:lnTo>
                      <a:pt x="3331068" y="251968"/>
                    </a:lnTo>
                    <a:lnTo>
                      <a:pt x="3335259" y="269970"/>
                    </a:lnTo>
                    <a:lnTo>
                      <a:pt x="3339450" y="250158"/>
                    </a:lnTo>
                    <a:lnTo>
                      <a:pt x="3343641" y="289878"/>
                    </a:lnTo>
                    <a:lnTo>
                      <a:pt x="3352023" y="230346"/>
                    </a:lnTo>
                    <a:lnTo>
                      <a:pt x="3356214" y="293783"/>
                    </a:lnTo>
                    <a:lnTo>
                      <a:pt x="3364596" y="238538"/>
                    </a:lnTo>
                    <a:lnTo>
                      <a:pt x="3368787" y="273209"/>
                    </a:lnTo>
                    <a:lnTo>
                      <a:pt x="3372978" y="256350"/>
                    </a:lnTo>
                    <a:lnTo>
                      <a:pt x="3377169" y="261684"/>
                    </a:lnTo>
                    <a:lnTo>
                      <a:pt x="3381360" y="281210"/>
                    </a:lnTo>
                    <a:lnTo>
                      <a:pt x="3385646" y="232156"/>
                    </a:lnTo>
                    <a:lnTo>
                      <a:pt x="3389837" y="268446"/>
                    </a:lnTo>
                    <a:lnTo>
                      <a:pt x="3394028" y="238633"/>
                    </a:lnTo>
                    <a:lnTo>
                      <a:pt x="3398219" y="261017"/>
                    </a:lnTo>
                    <a:lnTo>
                      <a:pt x="3402410" y="260255"/>
                    </a:lnTo>
                    <a:lnTo>
                      <a:pt x="3406601" y="231966"/>
                    </a:lnTo>
                    <a:lnTo>
                      <a:pt x="3410792" y="288544"/>
                    </a:lnTo>
                    <a:lnTo>
                      <a:pt x="3414983" y="267018"/>
                    </a:lnTo>
                    <a:lnTo>
                      <a:pt x="3419174" y="259588"/>
                    </a:lnTo>
                    <a:lnTo>
                      <a:pt x="3427556" y="224250"/>
                    </a:lnTo>
                    <a:lnTo>
                      <a:pt x="3431747" y="236252"/>
                    </a:lnTo>
                    <a:lnTo>
                      <a:pt x="3435938" y="277971"/>
                    </a:lnTo>
                    <a:lnTo>
                      <a:pt x="3444320" y="237204"/>
                    </a:lnTo>
                    <a:lnTo>
                      <a:pt x="3448511" y="278067"/>
                    </a:lnTo>
                    <a:lnTo>
                      <a:pt x="3461084" y="224822"/>
                    </a:lnTo>
                    <a:lnTo>
                      <a:pt x="3465275" y="267494"/>
                    </a:lnTo>
                    <a:lnTo>
                      <a:pt x="3469466" y="244158"/>
                    </a:lnTo>
                    <a:lnTo>
                      <a:pt x="3473657" y="259683"/>
                    </a:lnTo>
                    <a:lnTo>
                      <a:pt x="3477943" y="278829"/>
                    </a:lnTo>
                    <a:lnTo>
                      <a:pt x="3482134" y="287401"/>
                    </a:lnTo>
                    <a:lnTo>
                      <a:pt x="3486325" y="247301"/>
                    </a:lnTo>
                    <a:lnTo>
                      <a:pt x="3494708" y="258255"/>
                    </a:lnTo>
                    <a:lnTo>
                      <a:pt x="3498898" y="256921"/>
                    </a:lnTo>
                    <a:lnTo>
                      <a:pt x="3503089" y="296450"/>
                    </a:lnTo>
                    <a:lnTo>
                      <a:pt x="3507280" y="234156"/>
                    </a:lnTo>
                    <a:lnTo>
                      <a:pt x="3511471" y="227584"/>
                    </a:lnTo>
                    <a:lnTo>
                      <a:pt x="3515662" y="242443"/>
                    </a:lnTo>
                    <a:lnTo>
                      <a:pt x="3519853" y="264160"/>
                    </a:lnTo>
                    <a:lnTo>
                      <a:pt x="3524044" y="255683"/>
                    </a:lnTo>
                    <a:lnTo>
                      <a:pt x="3528235" y="258350"/>
                    </a:lnTo>
                    <a:lnTo>
                      <a:pt x="3532426" y="215487"/>
                    </a:lnTo>
                    <a:lnTo>
                      <a:pt x="3536617" y="229394"/>
                    </a:lnTo>
                    <a:lnTo>
                      <a:pt x="3540808" y="259302"/>
                    </a:lnTo>
                    <a:lnTo>
                      <a:pt x="3545000" y="225774"/>
                    </a:lnTo>
                    <a:lnTo>
                      <a:pt x="3549190" y="262636"/>
                    </a:lnTo>
                    <a:lnTo>
                      <a:pt x="3553381" y="247396"/>
                    </a:lnTo>
                    <a:lnTo>
                      <a:pt x="3557572" y="263303"/>
                    </a:lnTo>
                    <a:lnTo>
                      <a:pt x="3561763" y="253302"/>
                    </a:lnTo>
                    <a:lnTo>
                      <a:pt x="3565954" y="255492"/>
                    </a:lnTo>
                    <a:lnTo>
                      <a:pt x="3570145" y="268446"/>
                    </a:lnTo>
                    <a:lnTo>
                      <a:pt x="3574432" y="283972"/>
                    </a:lnTo>
                    <a:lnTo>
                      <a:pt x="3578623" y="252635"/>
                    </a:lnTo>
                    <a:lnTo>
                      <a:pt x="3582814" y="217583"/>
                    </a:lnTo>
                    <a:lnTo>
                      <a:pt x="3587004" y="262446"/>
                    </a:lnTo>
                    <a:lnTo>
                      <a:pt x="3591196" y="255492"/>
                    </a:lnTo>
                    <a:lnTo>
                      <a:pt x="3595387" y="221488"/>
                    </a:lnTo>
                    <a:lnTo>
                      <a:pt x="3599578" y="293783"/>
                    </a:lnTo>
                    <a:lnTo>
                      <a:pt x="3603769" y="272733"/>
                    </a:lnTo>
                    <a:lnTo>
                      <a:pt x="3607960" y="259493"/>
                    </a:lnTo>
                    <a:lnTo>
                      <a:pt x="3620533" y="278543"/>
                    </a:lnTo>
                    <a:lnTo>
                      <a:pt x="3624724" y="233109"/>
                    </a:lnTo>
                    <a:lnTo>
                      <a:pt x="3628915" y="230632"/>
                    </a:lnTo>
                    <a:lnTo>
                      <a:pt x="3633106" y="265970"/>
                    </a:lnTo>
                    <a:lnTo>
                      <a:pt x="3649870" y="228918"/>
                    </a:lnTo>
                    <a:lnTo>
                      <a:pt x="3654061" y="283496"/>
                    </a:lnTo>
                    <a:lnTo>
                      <a:pt x="3658252" y="293021"/>
                    </a:lnTo>
                    <a:lnTo>
                      <a:pt x="3662443" y="283496"/>
                    </a:lnTo>
                    <a:lnTo>
                      <a:pt x="3670920" y="219202"/>
                    </a:lnTo>
                    <a:lnTo>
                      <a:pt x="3675111" y="225774"/>
                    </a:lnTo>
                    <a:lnTo>
                      <a:pt x="3679302" y="247015"/>
                    </a:lnTo>
                    <a:lnTo>
                      <a:pt x="3683493" y="263970"/>
                    </a:lnTo>
                    <a:lnTo>
                      <a:pt x="3687684" y="225203"/>
                    </a:lnTo>
                    <a:lnTo>
                      <a:pt x="3696066" y="247301"/>
                    </a:lnTo>
                    <a:lnTo>
                      <a:pt x="3700257" y="233966"/>
                    </a:lnTo>
                    <a:lnTo>
                      <a:pt x="3708639" y="266256"/>
                    </a:lnTo>
                    <a:lnTo>
                      <a:pt x="3712830" y="251968"/>
                    </a:lnTo>
                    <a:lnTo>
                      <a:pt x="3717021" y="237300"/>
                    </a:lnTo>
                    <a:lnTo>
                      <a:pt x="3721212" y="295116"/>
                    </a:lnTo>
                    <a:lnTo>
                      <a:pt x="3725403" y="224155"/>
                    </a:lnTo>
                    <a:lnTo>
                      <a:pt x="3729594" y="271113"/>
                    </a:lnTo>
                    <a:lnTo>
                      <a:pt x="3733785" y="262541"/>
                    </a:lnTo>
                    <a:lnTo>
                      <a:pt x="3737976" y="274542"/>
                    </a:lnTo>
                    <a:lnTo>
                      <a:pt x="3742167" y="258826"/>
                    </a:lnTo>
                    <a:lnTo>
                      <a:pt x="3746358" y="239490"/>
                    </a:lnTo>
                    <a:lnTo>
                      <a:pt x="3750549" y="280257"/>
                    </a:lnTo>
                    <a:lnTo>
                      <a:pt x="3754740" y="225584"/>
                    </a:lnTo>
                    <a:lnTo>
                      <a:pt x="3758931" y="260350"/>
                    </a:lnTo>
                    <a:lnTo>
                      <a:pt x="3763217" y="220059"/>
                    </a:lnTo>
                    <a:lnTo>
                      <a:pt x="3767408" y="252730"/>
                    </a:lnTo>
                    <a:lnTo>
                      <a:pt x="3771599" y="250063"/>
                    </a:lnTo>
                    <a:lnTo>
                      <a:pt x="3775790" y="230537"/>
                    </a:lnTo>
                    <a:lnTo>
                      <a:pt x="3779981" y="232061"/>
                    </a:lnTo>
                    <a:lnTo>
                      <a:pt x="3784172" y="225489"/>
                    </a:lnTo>
                    <a:lnTo>
                      <a:pt x="3792554" y="268256"/>
                    </a:lnTo>
                    <a:lnTo>
                      <a:pt x="3796745" y="262541"/>
                    </a:lnTo>
                    <a:lnTo>
                      <a:pt x="3800936" y="280543"/>
                    </a:lnTo>
                    <a:lnTo>
                      <a:pt x="3805127" y="236347"/>
                    </a:lnTo>
                    <a:lnTo>
                      <a:pt x="3809318" y="273114"/>
                    </a:lnTo>
                    <a:lnTo>
                      <a:pt x="3813509" y="261874"/>
                    </a:lnTo>
                    <a:lnTo>
                      <a:pt x="3817700" y="251492"/>
                    </a:lnTo>
                    <a:lnTo>
                      <a:pt x="3821891" y="273495"/>
                    </a:lnTo>
                    <a:lnTo>
                      <a:pt x="3826082" y="210058"/>
                    </a:lnTo>
                    <a:lnTo>
                      <a:pt x="3834464" y="266446"/>
                    </a:lnTo>
                    <a:lnTo>
                      <a:pt x="3838655" y="262922"/>
                    </a:lnTo>
                    <a:lnTo>
                      <a:pt x="3842846" y="267399"/>
                    </a:lnTo>
                    <a:lnTo>
                      <a:pt x="3847037" y="265017"/>
                    </a:lnTo>
                    <a:lnTo>
                      <a:pt x="3851228" y="246063"/>
                    </a:lnTo>
                    <a:lnTo>
                      <a:pt x="3855419" y="231870"/>
                    </a:lnTo>
                    <a:lnTo>
                      <a:pt x="3859705" y="242062"/>
                    </a:lnTo>
                    <a:lnTo>
                      <a:pt x="3863896" y="240538"/>
                    </a:lnTo>
                    <a:lnTo>
                      <a:pt x="3868087" y="221298"/>
                    </a:lnTo>
                    <a:lnTo>
                      <a:pt x="3872278" y="253778"/>
                    </a:lnTo>
                    <a:lnTo>
                      <a:pt x="3876469" y="245396"/>
                    </a:lnTo>
                    <a:lnTo>
                      <a:pt x="3880660" y="292164"/>
                    </a:lnTo>
                    <a:lnTo>
                      <a:pt x="3884851" y="257588"/>
                    </a:lnTo>
                    <a:lnTo>
                      <a:pt x="3889042" y="261017"/>
                    </a:lnTo>
                    <a:lnTo>
                      <a:pt x="3893233" y="269875"/>
                    </a:lnTo>
                    <a:lnTo>
                      <a:pt x="3897425" y="294831"/>
                    </a:lnTo>
                    <a:lnTo>
                      <a:pt x="3901615" y="248539"/>
                    </a:lnTo>
                    <a:lnTo>
                      <a:pt x="3905806" y="266446"/>
                    </a:lnTo>
                    <a:lnTo>
                      <a:pt x="3909997" y="263208"/>
                    </a:lnTo>
                    <a:lnTo>
                      <a:pt x="3914188" y="215583"/>
                    </a:lnTo>
                    <a:lnTo>
                      <a:pt x="3918379" y="283972"/>
                    </a:lnTo>
                    <a:lnTo>
                      <a:pt x="3922570" y="267113"/>
                    </a:lnTo>
                    <a:lnTo>
                      <a:pt x="3926761" y="256635"/>
                    </a:lnTo>
                    <a:lnTo>
                      <a:pt x="3930952" y="305022"/>
                    </a:lnTo>
                    <a:lnTo>
                      <a:pt x="3935143" y="257778"/>
                    </a:lnTo>
                    <a:lnTo>
                      <a:pt x="3939334" y="267494"/>
                    </a:lnTo>
                    <a:lnTo>
                      <a:pt x="3943525" y="243491"/>
                    </a:lnTo>
                    <a:lnTo>
                      <a:pt x="3947716" y="254159"/>
                    </a:lnTo>
                    <a:lnTo>
                      <a:pt x="3951908" y="224822"/>
                    </a:lnTo>
                    <a:lnTo>
                      <a:pt x="3964576" y="264732"/>
                    </a:lnTo>
                    <a:lnTo>
                      <a:pt x="3968767" y="242443"/>
                    </a:lnTo>
                    <a:lnTo>
                      <a:pt x="3977149" y="229394"/>
                    </a:lnTo>
                    <a:lnTo>
                      <a:pt x="3981340" y="261588"/>
                    </a:lnTo>
                    <a:lnTo>
                      <a:pt x="3985531" y="304260"/>
                    </a:lnTo>
                    <a:lnTo>
                      <a:pt x="3989721" y="220536"/>
                    </a:lnTo>
                    <a:lnTo>
                      <a:pt x="3998104" y="274066"/>
                    </a:lnTo>
                    <a:lnTo>
                      <a:pt x="4002295" y="252254"/>
                    </a:lnTo>
                    <a:lnTo>
                      <a:pt x="4006486" y="261684"/>
                    </a:lnTo>
                    <a:lnTo>
                      <a:pt x="4010677" y="250635"/>
                    </a:lnTo>
                    <a:lnTo>
                      <a:pt x="4014868" y="299498"/>
                    </a:lnTo>
                    <a:lnTo>
                      <a:pt x="4019059" y="233871"/>
                    </a:lnTo>
                    <a:lnTo>
                      <a:pt x="4023250" y="263303"/>
                    </a:lnTo>
                    <a:lnTo>
                      <a:pt x="4027441" y="239586"/>
                    </a:lnTo>
                    <a:lnTo>
                      <a:pt x="4031632" y="235299"/>
                    </a:lnTo>
                    <a:lnTo>
                      <a:pt x="4035823" y="246825"/>
                    </a:lnTo>
                    <a:lnTo>
                      <a:pt x="4044204" y="283877"/>
                    </a:lnTo>
                    <a:lnTo>
                      <a:pt x="4048491" y="257874"/>
                    </a:lnTo>
                    <a:lnTo>
                      <a:pt x="4056873" y="224822"/>
                    </a:lnTo>
                    <a:lnTo>
                      <a:pt x="4061064" y="273304"/>
                    </a:lnTo>
                    <a:lnTo>
                      <a:pt x="4065255" y="235204"/>
                    </a:lnTo>
                    <a:lnTo>
                      <a:pt x="4069446" y="267970"/>
                    </a:lnTo>
                    <a:lnTo>
                      <a:pt x="4073637" y="221488"/>
                    </a:lnTo>
                    <a:lnTo>
                      <a:pt x="4077828" y="267970"/>
                    </a:lnTo>
                    <a:lnTo>
                      <a:pt x="4082019" y="266637"/>
                    </a:lnTo>
                    <a:lnTo>
                      <a:pt x="4086210" y="255873"/>
                    </a:lnTo>
                    <a:lnTo>
                      <a:pt x="4094592" y="291687"/>
                    </a:lnTo>
                    <a:lnTo>
                      <a:pt x="4098783" y="235299"/>
                    </a:lnTo>
                    <a:lnTo>
                      <a:pt x="4102974" y="279591"/>
                    </a:lnTo>
                    <a:lnTo>
                      <a:pt x="4107165" y="235966"/>
                    </a:lnTo>
                    <a:lnTo>
                      <a:pt x="4111356" y="242157"/>
                    </a:lnTo>
                    <a:lnTo>
                      <a:pt x="4115547" y="228632"/>
                    </a:lnTo>
                    <a:lnTo>
                      <a:pt x="4123929" y="243491"/>
                    </a:lnTo>
                    <a:lnTo>
                      <a:pt x="4128120" y="299307"/>
                    </a:lnTo>
                    <a:lnTo>
                      <a:pt x="4132311" y="291021"/>
                    </a:lnTo>
                    <a:lnTo>
                      <a:pt x="4136502" y="229013"/>
                    </a:lnTo>
                    <a:lnTo>
                      <a:pt x="4144979" y="258826"/>
                    </a:lnTo>
                    <a:lnTo>
                      <a:pt x="4149170" y="266351"/>
                    </a:lnTo>
                    <a:lnTo>
                      <a:pt x="4153361" y="221583"/>
                    </a:lnTo>
                    <a:lnTo>
                      <a:pt x="4157552" y="271685"/>
                    </a:lnTo>
                    <a:lnTo>
                      <a:pt x="4165934" y="241681"/>
                    </a:lnTo>
                    <a:lnTo>
                      <a:pt x="4170125" y="262160"/>
                    </a:lnTo>
                    <a:lnTo>
                      <a:pt x="4174316" y="295783"/>
                    </a:lnTo>
                    <a:lnTo>
                      <a:pt x="4178507" y="273304"/>
                    </a:lnTo>
                    <a:lnTo>
                      <a:pt x="4182698" y="281781"/>
                    </a:lnTo>
                    <a:lnTo>
                      <a:pt x="4186889" y="228156"/>
                    </a:lnTo>
                    <a:lnTo>
                      <a:pt x="4191080" y="265494"/>
                    </a:lnTo>
                  </a:path>
                </a:pathLst>
              </a:custGeom>
              <a:noFill/>
              <a:ln w="4763" cap="flat">
                <a:solidFill>
                  <a:srgbClr val="80808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87CA033A-6789-AE9F-8321-06F4EB38083A}"/>
                  </a:ext>
                </a:extLst>
              </p:cNvPr>
              <p:cNvSpPr/>
              <p:nvPr/>
            </p:nvSpPr>
            <p:spPr>
              <a:xfrm>
                <a:off x="7776209" y="4797428"/>
                <a:ext cx="411099" cy="94964"/>
              </a:xfrm>
              <a:custGeom>
                <a:avLst/>
                <a:gdLst>
                  <a:gd name="connsiteX0" fmla="*/ 80 w 411099"/>
                  <a:gd name="connsiteY0" fmla="*/ 20892 h 94964"/>
                  <a:gd name="connsiteX1" fmla="*/ 4271 w 411099"/>
                  <a:gd name="connsiteY1" fmla="*/ 22416 h 94964"/>
                  <a:gd name="connsiteX2" fmla="*/ 8462 w 411099"/>
                  <a:gd name="connsiteY2" fmla="*/ 15843 h 94964"/>
                  <a:gd name="connsiteX3" fmla="*/ 16844 w 411099"/>
                  <a:gd name="connsiteY3" fmla="*/ 58611 h 94964"/>
                  <a:gd name="connsiteX4" fmla="*/ 21035 w 411099"/>
                  <a:gd name="connsiteY4" fmla="*/ 52896 h 94964"/>
                  <a:gd name="connsiteX5" fmla="*/ 25226 w 411099"/>
                  <a:gd name="connsiteY5" fmla="*/ 70898 h 94964"/>
                  <a:gd name="connsiteX6" fmla="*/ 29417 w 411099"/>
                  <a:gd name="connsiteY6" fmla="*/ 26702 h 94964"/>
                  <a:gd name="connsiteX7" fmla="*/ 33608 w 411099"/>
                  <a:gd name="connsiteY7" fmla="*/ 63468 h 94964"/>
                  <a:gd name="connsiteX8" fmla="*/ 37799 w 411099"/>
                  <a:gd name="connsiteY8" fmla="*/ 52229 h 94964"/>
                  <a:gd name="connsiteX9" fmla="*/ 41990 w 411099"/>
                  <a:gd name="connsiteY9" fmla="*/ 41847 h 94964"/>
                  <a:gd name="connsiteX10" fmla="*/ 46181 w 411099"/>
                  <a:gd name="connsiteY10" fmla="*/ 63849 h 94964"/>
                  <a:gd name="connsiteX11" fmla="*/ 50372 w 411099"/>
                  <a:gd name="connsiteY11" fmla="*/ 413 h 94964"/>
                  <a:gd name="connsiteX12" fmla="*/ 58754 w 411099"/>
                  <a:gd name="connsiteY12" fmla="*/ 56801 h 94964"/>
                  <a:gd name="connsiteX13" fmla="*/ 62945 w 411099"/>
                  <a:gd name="connsiteY13" fmla="*/ 53277 h 94964"/>
                  <a:gd name="connsiteX14" fmla="*/ 67136 w 411099"/>
                  <a:gd name="connsiteY14" fmla="*/ 57753 h 94964"/>
                  <a:gd name="connsiteX15" fmla="*/ 71327 w 411099"/>
                  <a:gd name="connsiteY15" fmla="*/ 55372 h 94964"/>
                  <a:gd name="connsiteX16" fmla="*/ 75518 w 411099"/>
                  <a:gd name="connsiteY16" fmla="*/ 36417 h 94964"/>
                  <a:gd name="connsiteX17" fmla="*/ 79709 w 411099"/>
                  <a:gd name="connsiteY17" fmla="*/ 22225 h 94964"/>
                  <a:gd name="connsiteX18" fmla="*/ 83995 w 411099"/>
                  <a:gd name="connsiteY18" fmla="*/ 32417 h 94964"/>
                  <a:gd name="connsiteX19" fmla="*/ 88186 w 411099"/>
                  <a:gd name="connsiteY19" fmla="*/ 30893 h 94964"/>
                  <a:gd name="connsiteX20" fmla="*/ 92377 w 411099"/>
                  <a:gd name="connsiteY20" fmla="*/ 11652 h 94964"/>
                  <a:gd name="connsiteX21" fmla="*/ 96568 w 411099"/>
                  <a:gd name="connsiteY21" fmla="*/ 44133 h 94964"/>
                  <a:gd name="connsiteX22" fmla="*/ 100759 w 411099"/>
                  <a:gd name="connsiteY22" fmla="*/ 35751 h 94964"/>
                  <a:gd name="connsiteX23" fmla="*/ 104950 w 411099"/>
                  <a:gd name="connsiteY23" fmla="*/ 82518 h 94964"/>
                  <a:gd name="connsiteX24" fmla="*/ 109141 w 411099"/>
                  <a:gd name="connsiteY24" fmla="*/ 47943 h 94964"/>
                  <a:gd name="connsiteX25" fmla="*/ 113332 w 411099"/>
                  <a:gd name="connsiteY25" fmla="*/ 51372 h 94964"/>
                  <a:gd name="connsiteX26" fmla="*/ 117523 w 411099"/>
                  <a:gd name="connsiteY26" fmla="*/ 60230 h 94964"/>
                  <a:gd name="connsiteX27" fmla="*/ 121714 w 411099"/>
                  <a:gd name="connsiteY27" fmla="*/ 85185 h 94964"/>
                  <a:gd name="connsiteX28" fmla="*/ 125905 w 411099"/>
                  <a:gd name="connsiteY28" fmla="*/ 38894 h 94964"/>
                  <a:gd name="connsiteX29" fmla="*/ 130096 w 411099"/>
                  <a:gd name="connsiteY29" fmla="*/ 56801 h 94964"/>
                  <a:gd name="connsiteX30" fmla="*/ 134287 w 411099"/>
                  <a:gd name="connsiteY30" fmla="*/ 53562 h 94964"/>
                  <a:gd name="connsiteX31" fmla="*/ 138478 w 411099"/>
                  <a:gd name="connsiteY31" fmla="*/ 5937 h 94964"/>
                  <a:gd name="connsiteX32" fmla="*/ 142669 w 411099"/>
                  <a:gd name="connsiteY32" fmla="*/ 74327 h 94964"/>
                  <a:gd name="connsiteX33" fmla="*/ 146860 w 411099"/>
                  <a:gd name="connsiteY33" fmla="*/ 57468 h 94964"/>
                  <a:gd name="connsiteX34" fmla="*/ 151051 w 411099"/>
                  <a:gd name="connsiteY34" fmla="*/ 46990 h 94964"/>
                  <a:gd name="connsiteX35" fmla="*/ 155242 w 411099"/>
                  <a:gd name="connsiteY35" fmla="*/ 95377 h 94964"/>
                  <a:gd name="connsiteX36" fmla="*/ 159433 w 411099"/>
                  <a:gd name="connsiteY36" fmla="*/ 48133 h 94964"/>
                  <a:gd name="connsiteX37" fmla="*/ 163624 w 411099"/>
                  <a:gd name="connsiteY37" fmla="*/ 57849 h 94964"/>
                  <a:gd name="connsiteX38" fmla="*/ 167815 w 411099"/>
                  <a:gd name="connsiteY38" fmla="*/ 33846 h 94964"/>
                  <a:gd name="connsiteX39" fmla="*/ 172006 w 411099"/>
                  <a:gd name="connsiteY39" fmla="*/ 44514 h 94964"/>
                  <a:gd name="connsiteX40" fmla="*/ 176197 w 411099"/>
                  <a:gd name="connsiteY40" fmla="*/ 15177 h 94964"/>
                  <a:gd name="connsiteX41" fmla="*/ 188866 w 411099"/>
                  <a:gd name="connsiteY41" fmla="*/ 55086 h 94964"/>
                  <a:gd name="connsiteX42" fmla="*/ 193057 w 411099"/>
                  <a:gd name="connsiteY42" fmla="*/ 32798 h 94964"/>
                  <a:gd name="connsiteX43" fmla="*/ 201439 w 411099"/>
                  <a:gd name="connsiteY43" fmla="*/ 19749 h 94964"/>
                  <a:gd name="connsiteX44" fmla="*/ 205630 w 411099"/>
                  <a:gd name="connsiteY44" fmla="*/ 51943 h 94964"/>
                  <a:gd name="connsiteX45" fmla="*/ 209821 w 411099"/>
                  <a:gd name="connsiteY45" fmla="*/ 94615 h 94964"/>
                  <a:gd name="connsiteX46" fmla="*/ 214011 w 411099"/>
                  <a:gd name="connsiteY46" fmla="*/ 10890 h 94964"/>
                  <a:gd name="connsiteX47" fmla="*/ 222393 w 411099"/>
                  <a:gd name="connsiteY47" fmla="*/ 64421 h 94964"/>
                  <a:gd name="connsiteX48" fmla="*/ 226584 w 411099"/>
                  <a:gd name="connsiteY48" fmla="*/ 42609 h 94964"/>
                  <a:gd name="connsiteX49" fmla="*/ 230776 w 411099"/>
                  <a:gd name="connsiteY49" fmla="*/ 52038 h 94964"/>
                  <a:gd name="connsiteX50" fmla="*/ 234967 w 411099"/>
                  <a:gd name="connsiteY50" fmla="*/ 40989 h 94964"/>
                  <a:gd name="connsiteX51" fmla="*/ 239158 w 411099"/>
                  <a:gd name="connsiteY51" fmla="*/ 89853 h 94964"/>
                  <a:gd name="connsiteX52" fmla="*/ 243349 w 411099"/>
                  <a:gd name="connsiteY52" fmla="*/ 24225 h 94964"/>
                  <a:gd name="connsiteX53" fmla="*/ 247540 w 411099"/>
                  <a:gd name="connsiteY53" fmla="*/ 53658 h 94964"/>
                  <a:gd name="connsiteX54" fmla="*/ 251731 w 411099"/>
                  <a:gd name="connsiteY54" fmla="*/ 29940 h 94964"/>
                  <a:gd name="connsiteX55" fmla="*/ 255922 w 411099"/>
                  <a:gd name="connsiteY55" fmla="*/ 25654 h 94964"/>
                  <a:gd name="connsiteX56" fmla="*/ 260113 w 411099"/>
                  <a:gd name="connsiteY56" fmla="*/ 37179 h 94964"/>
                  <a:gd name="connsiteX57" fmla="*/ 268494 w 411099"/>
                  <a:gd name="connsiteY57" fmla="*/ 74232 h 94964"/>
                  <a:gd name="connsiteX58" fmla="*/ 272781 w 411099"/>
                  <a:gd name="connsiteY58" fmla="*/ 48228 h 94964"/>
                  <a:gd name="connsiteX59" fmla="*/ 281163 w 411099"/>
                  <a:gd name="connsiteY59" fmla="*/ 15177 h 94964"/>
                  <a:gd name="connsiteX60" fmla="*/ 285354 w 411099"/>
                  <a:gd name="connsiteY60" fmla="*/ 63659 h 94964"/>
                  <a:gd name="connsiteX61" fmla="*/ 289545 w 411099"/>
                  <a:gd name="connsiteY61" fmla="*/ 25559 h 94964"/>
                  <a:gd name="connsiteX62" fmla="*/ 293736 w 411099"/>
                  <a:gd name="connsiteY62" fmla="*/ 58325 h 94964"/>
                  <a:gd name="connsiteX63" fmla="*/ 297927 w 411099"/>
                  <a:gd name="connsiteY63" fmla="*/ 11843 h 94964"/>
                  <a:gd name="connsiteX64" fmla="*/ 302118 w 411099"/>
                  <a:gd name="connsiteY64" fmla="*/ 58325 h 94964"/>
                  <a:gd name="connsiteX65" fmla="*/ 306309 w 411099"/>
                  <a:gd name="connsiteY65" fmla="*/ 56991 h 94964"/>
                  <a:gd name="connsiteX66" fmla="*/ 310500 w 411099"/>
                  <a:gd name="connsiteY66" fmla="*/ 46228 h 94964"/>
                  <a:gd name="connsiteX67" fmla="*/ 318882 w 411099"/>
                  <a:gd name="connsiteY67" fmla="*/ 82042 h 94964"/>
                  <a:gd name="connsiteX68" fmla="*/ 323073 w 411099"/>
                  <a:gd name="connsiteY68" fmla="*/ 25654 h 94964"/>
                  <a:gd name="connsiteX69" fmla="*/ 327264 w 411099"/>
                  <a:gd name="connsiteY69" fmla="*/ 69945 h 94964"/>
                  <a:gd name="connsiteX70" fmla="*/ 331455 w 411099"/>
                  <a:gd name="connsiteY70" fmla="*/ 26321 h 94964"/>
                  <a:gd name="connsiteX71" fmla="*/ 335646 w 411099"/>
                  <a:gd name="connsiteY71" fmla="*/ 32512 h 94964"/>
                  <a:gd name="connsiteX72" fmla="*/ 339837 w 411099"/>
                  <a:gd name="connsiteY72" fmla="*/ 18987 h 94964"/>
                  <a:gd name="connsiteX73" fmla="*/ 348219 w 411099"/>
                  <a:gd name="connsiteY73" fmla="*/ 33846 h 94964"/>
                  <a:gd name="connsiteX74" fmla="*/ 352410 w 411099"/>
                  <a:gd name="connsiteY74" fmla="*/ 89662 h 94964"/>
                  <a:gd name="connsiteX75" fmla="*/ 356601 w 411099"/>
                  <a:gd name="connsiteY75" fmla="*/ 81375 h 94964"/>
                  <a:gd name="connsiteX76" fmla="*/ 360792 w 411099"/>
                  <a:gd name="connsiteY76" fmla="*/ 19368 h 94964"/>
                  <a:gd name="connsiteX77" fmla="*/ 369269 w 411099"/>
                  <a:gd name="connsiteY77" fmla="*/ 49181 h 94964"/>
                  <a:gd name="connsiteX78" fmla="*/ 373460 w 411099"/>
                  <a:gd name="connsiteY78" fmla="*/ 56706 h 94964"/>
                  <a:gd name="connsiteX79" fmla="*/ 377651 w 411099"/>
                  <a:gd name="connsiteY79" fmla="*/ 11938 h 94964"/>
                  <a:gd name="connsiteX80" fmla="*/ 381842 w 411099"/>
                  <a:gd name="connsiteY80" fmla="*/ 62040 h 94964"/>
                  <a:gd name="connsiteX81" fmla="*/ 390224 w 411099"/>
                  <a:gd name="connsiteY81" fmla="*/ 32036 h 94964"/>
                  <a:gd name="connsiteX82" fmla="*/ 394415 w 411099"/>
                  <a:gd name="connsiteY82" fmla="*/ 52515 h 94964"/>
                  <a:gd name="connsiteX83" fmla="*/ 398606 w 411099"/>
                  <a:gd name="connsiteY83" fmla="*/ 86138 h 94964"/>
                  <a:gd name="connsiteX84" fmla="*/ 402797 w 411099"/>
                  <a:gd name="connsiteY84" fmla="*/ 63659 h 94964"/>
                  <a:gd name="connsiteX85" fmla="*/ 406988 w 411099"/>
                  <a:gd name="connsiteY85" fmla="*/ 72136 h 94964"/>
                  <a:gd name="connsiteX86" fmla="*/ 411179 w 411099"/>
                  <a:gd name="connsiteY86" fmla="*/ 18510 h 9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411099" h="94964">
                    <a:moveTo>
                      <a:pt x="80" y="20892"/>
                    </a:moveTo>
                    <a:lnTo>
                      <a:pt x="4271" y="22416"/>
                    </a:lnTo>
                    <a:lnTo>
                      <a:pt x="8462" y="15843"/>
                    </a:lnTo>
                    <a:lnTo>
                      <a:pt x="16844" y="58611"/>
                    </a:lnTo>
                    <a:lnTo>
                      <a:pt x="21035" y="52896"/>
                    </a:lnTo>
                    <a:lnTo>
                      <a:pt x="25226" y="70898"/>
                    </a:lnTo>
                    <a:lnTo>
                      <a:pt x="29417" y="26702"/>
                    </a:lnTo>
                    <a:lnTo>
                      <a:pt x="33608" y="63468"/>
                    </a:lnTo>
                    <a:lnTo>
                      <a:pt x="37799" y="52229"/>
                    </a:lnTo>
                    <a:lnTo>
                      <a:pt x="41990" y="41847"/>
                    </a:lnTo>
                    <a:lnTo>
                      <a:pt x="46181" y="63849"/>
                    </a:lnTo>
                    <a:lnTo>
                      <a:pt x="50372" y="413"/>
                    </a:lnTo>
                    <a:lnTo>
                      <a:pt x="58754" y="56801"/>
                    </a:lnTo>
                    <a:lnTo>
                      <a:pt x="62945" y="53277"/>
                    </a:lnTo>
                    <a:lnTo>
                      <a:pt x="67136" y="57753"/>
                    </a:lnTo>
                    <a:lnTo>
                      <a:pt x="71327" y="55372"/>
                    </a:lnTo>
                    <a:lnTo>
                      <a:pt x="75518" y="36417"/>
                    </a:lnTo>
                    <a:lnTo>
                      <a:pt x="79709" y="22225"/>
                    </a:lnTo>
                    <a:lnTo>
                      <a:pt x="83995" y="32417"/>
                    </a:lnTo>
                    <a:lnTo>
                      <a:pt x="88186" y="30893"/>
                    </a:lnTo>
                    <a:lnTo>
                      <a:pt x="92377" y="11652"/>
                    </a:lnTo>
                    <a:lnTo>
                      <a:pt x="96568" y="44133"/>
                    </a:lnTo>
                    <a:lnTo>
                      <a:pt x="100759" y="35751"/>
                    </a:lnTo>
                    <a:lnTo>
                      <a:pt x="104950" y="82518"/>
                    </a:lnTo>
                    <a:lnTo>
                      <a:pt x="109141" y="47943"/>
                    </a:lnTo>
                    <a:lnTo>
                      <a:pt x="113332" y="51372"/>
                    </a:lnTo>
                    <a:lnTo>
                      <a:pt x="117523" y="60230"/>
                    </a:lnTo>
                    <a:lnTo>
                      <a:pt x="121714" y="85185"/>
                    </a:lnTo>
                    <a:lnTo>
                      <a:pt x="125905" y="38894"/>
                    </a:lnTo>
                    <a:lnTo>
                      <a:pt x="130096" y="56801"/>
                    </a:lnTo>
                    <a:lnTo>
                      <a:pt x="134287" y="53562"/>
                    </a:lnTo>
                    <a:lnTo>
                      <a:pt x="138478" y="5937"/>
                    </a:lnTo>
                    <a:lnTo>
                      <a:pt x="142669" y="74327"/>
                    </a:lnTo>
                    <a:lnTo>
                      <a:pt x="146860" y="57468"/>
                    </a:lnTo>
                    <a:lnTo>
                      <a:pt x="151051" y="46990"/>
                    </a:lnTo>
                    <a:lnTo>
                      <a:pt x="155242" y="95377"/>
                    </a:lnTo>
                    <a:lnTo>
                      <a:pt x="159433" y="48133"/>
                    </a:lnTo>
                    <a:lnTo>
                      <a:pt x="163624" y="57849"/>
                    </a:lnTo>
                    <a:lnTo>
                      <a:pt x="167815" y="33846"/>
                    </a:lnTo>
                    <a:lnTo>
                      <a:pt x="172006" y="44514"/>
                    </a:lnTo>
                    <a:lnTo>
                      <a:pt x="176197" y="15177"/>
                    </a:lnTo>
                    <a:lnTo>
                      <a:pt x="188866" y="55086"/>
                    </a:lnTo>
                    <a:lnTo>
                      <a:pt x="193057" y="32798"/>
                    </a:lnTo>
                    <a:lnTo>
                      <a:pt x="201439" y="19749"/>
                    </a:lnTo>
                    <a:lnTo>
                      <a:pt x="205630" y="51943"/>
                    </a:lnTo>
                    <a:lnTo>
                      <a:pt x="209821" y="94615"/>
                    </a:lnTo>
                    <a:lnTo>
                      <a:pt x="214011" y="10890"/>
                    </a:lnTo>
                    <a:lnTo>
                      <a:pt x="222393" y="64421"/>
                    </a:lnTo>
                    <a:lnTo>
                      <a:pt x="226584" y="42609"/>
                    </a:lnTo>
                    <a:lnTo>
                      <a:pt x="230776" y="52038"/>
                    </a:lnTo>
                    <a:lnTo>
                      <a:pt x="234967" y="40989"/>
                    </a:lnTo>
                    <a:lnTo>
                      <a:pt x="239158" y="89853"/>
                    </a:lnTo>
                    <a:lnTo>
                      <a:pt x="243349" y="24225"/>
                    </a:lnTo>
                    <a:lnTo>
                      <a:pt x="247540" y="53658"/>
                    </a:lnTo>
                    <a:lnTo>
                      <a:pt x="251731" y="29940"/>
                    </a:lnTo>
                    <a:lnTo>
                      <a:pt x="255922" y="25654"/>
                    </a:lnTo>
                    <a:lnTo>
                      <a:pt x="260113" y="37179"/>
                    </a:lnTo>
                    <a:lnTo>
                      <a:pt x="268494" y="74232"/>
                    </a:lnTo>
                    <a:lnTo>
                      <a:pt x="272781" y="48228"/>
                    </a:lnTo>
                    <a:lnTo>
                      <a:pt x="281163" y="15177"/>
                    </a:lnTo>
                    <a:lnTo>
                      <a:pt x="285354" y="63659"/>
                    </a:lnTo>
                    <a:lnTo>
                      <a:pt x="289545" y="25559"/>
                    </a:lnTo>
                    <a:lnTo>
                      <a:pt x="293736" y="58325"/>
                    </a:lnTo>
                    <a:lnTo>
                      <a:pt x="297927" y="11843"/>
                    </a:lnTo>
                    <a:lnTo>
                      <a:pt x="302118" y="58325"/>
                    </a:lnTo>
                    <a:lnTo>
                      <a:pt x="306309" y="56991"/>
                    </a:lnTo>
                    <a:lnTo>
                      <a:pt x="310500" y="46228"/>
                    </a:lnTo>
                    <a:lnTo>
                      <a:pt x="318882" y="82042"/>
                    </a:lnTo>
                    <a:lnTo>
                      <a:pt x="323073" y="25654"/>
                    </a:lnTo>
                    <a:lnTo>
                      <a:pt x="327264" y="69945"/>
                    </a:lnTo>
                    <a:lnTo>
                      <a:pt x="331455" y="26321"/>
                    </a:lnTo>
                    <a:lnTo>
                      <a:pt x="335646" y="32512"/>
                    </a:lnTo>
                    <a:lnTo>
                      <a:pt x="339837" y="18987"/>
                    </a:lnTo>
                    <a:lnTo>
                      <a:pt x="348219" y="33846"/>
                    </a:lnTo>
                    <a:lnTo>
                      <a:pt x="352410" y="89662"/>
                    </a:lnTo>
                    <a:lnTo>
                      <a:pt x="356601" y="81375"/>
                    </a:lnTo>
                    <a:lnTo>
                      <a:pt x="360792" y="19368"/>
                    </a:lnTo>
                    <a:lnTo>
                      <a:pt x="369269" y="49181"/>
                    </a:lnTo>
                    <a:lnTo>
                      <a:pt x="373460" y="56706"/>
                    </a:lnTo>
                    <a:lnTo>
                      <a:pt x="377651" y="11938"/>
                    </a:lnTo>
                    <a:lnTo>
                      <a:pt x="381842" y="62040"/>
                    </a:lnTo>
                    <a:lnTo>
                      <a:pt x="390224" y="32036"/>
                    </a:lnTo>
                    <a:lnTo>
                      <a:pt x="394415" y="52515"/>
                    </a:lnTo>
                    <a:lnTo>
                      <a:pt x="398606" y="86138"/>
                    </a:lnTo>
                    <a:lnTo>
                      <a:pt x="402797" y="63659"/>
                    </a:lnTo>
                    <a:lnTo>
                      <a:pt x="406988" y="72136"/>
                    </a:lnTo>
                    <a:lnTo>
                      <a:pt x="411179" y="18510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3D0A9F0B-DD4C-21E1-8961-42822AEFD94D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A3667719-AC1D-7069-5373-7D756CA7B8CE}"/>
                </a:ext>
              </a:extLst>
            </p:cNvPr>
            <p:cNvSpPr/>
            <p:nvPr/>
          </p:nvSpPr>
          <p:spPr>
            <a:xfrm>
              <a:off x="32385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CE26065C-2A4F-326E-CA2C-A3B817F35CE9}"/>
              </a:ext>
            </a:extLst>
          </p:cNvPr>
          <p:cNvGrpSpPr/>
          <p:nvPr/>
        </p:nvGrpSpPr>
        <p:grpSpPr>
          <a:xfrm rot="16200000" flipH="1">
            <a:off x="1369447" y="3674640"/>
            <a:ext cx="4291012" cy="796306"/>
            <a:chOff x="3967162" y="4960604"/>
            <a:chExt cx="4291012" cy="796306"/>
          </a:xfrm>
        </p:grpSpPr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483D9BA3-4835-1328-AF0C-8A08C8976965}"/>
                </a:ext>
              </a:extLst>
            </p:cNvPr>
            <p:cNvSpPr/>
            <p:nvPr/>
          </p:nvSpPr>
          <p:spPr>
            <a:xfrm>
              <a:off x="4000501" y="4960604"/>
              <a:ext cx="4191000" cy="542647"/>
            </a:xfrm>
            <a:custGeom>
              <a:avLst/>
              <a:gdLst>
                <a:gd name="connsiteX0" fmla="*/ 80 w 4191000"/>
                <a:gd name="connsiteY0" fmla="*/ 377094 h 380619"/>
                <a:gd name="connsiteX1" fmla="*/ 218203 w 4191000"/>
                <a:gd name="connsiteY1" fmla="*/ 381094 h 380619"/>
                <a:gd name="connsiteX2" fmla="*/ 222394 w 4191000"/>
                <a:gd name="connsiteY2" fmla="*/ 379666 h 380619"/>
                <a:gd name="connsiteX3" fmla="*/ 423752 w 4191000"/>
                <a:gd name="connsiteY3" fmla="*/ 372808 h 380619"/>
                <a:gd name="connsiteX4" fmla="*/ 427943 w 4191000"/>
                <a:gd name="connsiteY4" fmla="*/ 373284 h 380619"/>
                <a:gd name="connsiteX5" fmla="*/ 633588 w 4191000"/>
                <a:gd name="connsiteY5" fmla="*/ 369474 h 380619"/>
                <a:gd name="connsiteX6" fmla="*/ 637779 w 4191000"/>
                <a:gd name="connsiteY6" fmla="*/ 368521 h 380619"/>
                <a:gd name="connsiteX7" fmla="*/ 717503 w 4191000"/>
                <a:gd name="connsiteY7" fmla="*/ 369950 h 380619"/>
                <a:gd name="connsiteX8" fmla="*/ 721694 w 4191000"/>
                <a:gd name="connsiteY8" fmla="*/ 368712 h 380619"/>
                <a:gd name="connsiteX9" fmla="*/ 763604 w 4191000"/>
                <a:gd name="connsiteY9" fmla="*/ 370236 h 380619"/>
                <a:gd name="connsiteX10" fmla="*/ 767795 w 4191000"/>
                <a:gd name="connsiteY10" fmla="*/ 370807 h 380619"/>
                <a:gd name="connsiteX11" fmla="*/ 1145366 w 4191000"/>
                <a:gd name="connsiteY11" fmla="*/ 335565 h 380619"/>
                <a:gd name="connsiteX12" fmla="*/ 1149557 w 4191000"/>
                <a:gd name="connsiteY12" fmla="*/ 334517 h 380619"/>
                <a:gd name="connsiteX13" fmla="*/ 1367680 w 4191000"/>
                <a:gd name="connsiteY13" fmla="*/ 284797 h 380619"/>
                <a:gd name="connsiteX14" fmla="*/ 1371871 w 4191000"/>
                <a:gd name="connsiteY14" fmla="*/ 282415 h 380619"/>
                <a:gd name="connsiteX15" fmla="*/ 1489409 w 4191000"/>
                <a:gd name="connsiteY15" fmla="*/ 238315 h 380619"/>
                <a:gd name="connsiteX16" fmla="*/ 1493600 w 4191000"/>
                <a:gd name="connsiteY16" fmla="*/ 236124 h 380619"/>
                <a:gd name="connsiteX17" fmla="*/ 1522937 w 4191000"/>
                <a:gd name="connsiteY17" fmla="*/ 221360 h 380619"/>
                <a:gd name="connsiteX18" fmla="*/ 1527128 w 4191000"/>
                <a:gd name="connsiteY18" fmla="*/ 219455 h 380619"/>
                <a:gd name="connsiteX19" fmla="*/ 1640380 w 4191000"/>
                <a:gd name="connsiteY19" fmla="*/ 167449 h 380619"/>
                <a:gd name="connsiteX20" fmla="*/ 1644571 w 4191000"/>
                <a:gd name="connsiteY20" fmla="*/ 164496 h 380619"/>
                <a:gd name="connsiteX21" fmla="*/ 1854312 w 4191000"/>
                <a:gd name="connsiteY21" fmla="*/ 52387 h 380619"/>
                <a:gd name="connsiteX22" fmla="*/ 1858598 w 4191000"/>
                <a:gd name="connsiteY22" fmla="*/ 51148 h 380619"/>
                <a:gd name="connsiteX23" fmla="*/ 1984423 w 4191000"/>
                <a:gd name="connsiteY23" fmla="*/ 11334 h 380619"/>
                <a:gd name="connsiteX24" fmla="*/ 1988614 w 4191000"/>
                <a:gd name="connsiteY24" fmla="*/ 11620 h 380619"/>
                <a:gd name="connsiteX25" fmla="*/ 2110249 w 4191000"/>
                <a:gd name="connsiteY25" fmla="*/ 475 h 380619"/>
                <a:gd name="connsiteX26" fmla="*/ 2114440 w 4191000"/>
                <a:gd name="connsiteY26" fmla="*/ 571 h 380619"/>
                <a:gd name="connsiteX27" fmla="*/ 2189973 w 4191000"/>
                <a:gd name="connsiteY27" fmla="*/ 10191 h 380619"/>
                <a:gd name="connsiteX28" fmla="*/ 2194164 w 4191000"/>
                <a:gd name="connsiteY28" fmla="*/ 11810 h 380619"/>
                <a:gd name="connsiteX29" fmla="*/ 2227692 w 4191000"/>
                <a:gd name="connsiteY29" fmla="*/ 18763 h 380619"/>
                <a:gd name="connsiteX30" fmla="*/ 2231883 w 4191000"/>
                <a:gd name="connsiteY30" fmla="*/ 20287 h 380619"/>
                <a:gd name="connsiteX31" fmla="*/ 2315798 w 4191000"/>
                <a:gd name="connsiteY31" fmla="*/ 45814 h 380619"/>
                <a:gd name="connsiteX32" fmla="*/ 2319989 w 4191000"/>
                <a:gd name="connsiteY32" fmla="*/ 47624 h 380619"/>
                <a:gd name="connsiteX33" fmla="*/ 2353612 w 4191000"/>
                <a:gd name="connsiteY33" fmla="*/ 61054 h 380619"/>
                <a:gd name="connsiteX34" fmla="*/ 2357803 w 4191000"/>
                <a:gd name="connsiteY34" fmla="*/ 62102 h 380619"/>
                <a:gd name="connsiteX35" fmla="*/ 2437528 w 4191000"/>
                <a:gd name="connsiteY35" fmla="*/ 97916 h 380619"/>
                <a:gd name="connsiteX36" fmla="*/ 2441719 w 4191000"/>
                <a:gd name="connsiteY36" fmla="*/ 100297 h 380619"/>
                <a:gd name="connsiteX37" fmla="*/ 2735375 w 4191000"/>
                <a:gd name="connsiteY37" fmla="*/ 244220 h 380619"/>
                <a:gd name="connsiteX38" fmla="*/ 2739565 w 4191000"/>
                <a:gd name="connsiteY38" fmla="*/ 246125 h 380619"/>
                <a:gd name="connsiteX39" fmla="*/ 2873773 w 4191000"/>
                <a:gd name="connsiteY39" fmla="*/ 295846 h 380619"/>
                <a:gd name="connsiteX40" fmla="*/ 2877964 w 4191000"/>
                <a:gd name="connsiteY40" fmla="*/ 298036 h 380619"/>
                <a:gd name="connsiteX41" fmla="*/ 2928351 w 4191000"/>
                <a:gd name="connsiteY41" fmla="*/ 313276 h 380619"/>
                <a:gd name="connsiteX42" fmla="*/ 2932542 w 4191000"/>
                <a:gd name="connsiteY42" fmla="*/ 314134 h 380619"/>
                <a:gd name="connsiteX43" fmla="*/ 2995407 w 4191000"/>
                <a:gd name="connsiteY43" fmla="*/ 328421 h 380619"/>
                <a:gd name="connsiteX44" fmla="*/ 2999598 w 4191000"/>
                <a:gd name="connsiteY44" fmla="*/ 329278 h 380619"/>
                <a:gd name="connsiteX45" fmla="*/ 3058367 w 4191000"/>
                <a:gd name="connsiteY45" fmla="*/ 341280 h 380619"/>
                <a:gd name="connsiteX46" fmla="*/ 3062558 w 4191000"/>
                <a:gd name="connsiteY46" fmla="*/ 341756 h 380619"/>
                <a:gd name="connsiteX47" fmla="*/ 3100372 w 4191000"/>
                <a:gd name="connsiteY47" fmla="*/ 344995 h 380619"/>
                <a:gd name="connsiteX48" fmla="*/ 3104563 w 4191000"/>
                <a:gd name="connsiteY48" fmla="*/ 346233 h 380619"/>
                <a:gd name="connsiteX49" fmla="*/ 3142283 w 4191000"/>
                <a:gd name="connsiteY49" fmla="*/ 352900 h 380619"/>
                <a:gd name="connsiteX50" fmla="*/ 3146473 w 4191000"/>
                <a:gd name="connsiteY50" fmla="*/ 352424 h 380619"/>
                <a:gd name="connsiteX51" fmla="*/ 3184192 w 4191000"/>
                <a:gd name="connsiteY51" fmla="*/ 359473 h 380619"/>
                <a:gd name="connsiteX52" fmla="*/ 3188383 w 4191000"/>
                <a:gd name="connsiteY52" fmla="*/ 359473 h 380619"/>
                <a:gd name="connsiteX53" fmla="*/ 3234579 w 4191000"/>
                <a:gd name="connsiteY53" fmla="*/ 362711 h 380619"/>
                <a:gd name="connsiteX54" fmla="*/ 3238771 w 4191000"/>
                <a:gd name="connsiteY54" fmla="*/ 362902 h 380619"/>
                <a:gd name="connsiteX55" fmla="*/ 3276490 w 4191000"/>
                <a:gd name="connsiteY55" fmla="*/ 365378 h 380619"/>
                <a:gd name="connsiteX56" fmla="*/ 3280681 w 4191000"/>
                <a:gd name="connsiteY56" fmla="*/ 365378 h 380619"/>
                <a:gd name="connsiteX57" fmla="*/ 3465275 w 4191000"/>
                <a:gd name="connsiteY57" fmla="*/ 371188 h 380619"/>
                <a:gd name="connsiteX58" fmla="*/ 3469466 w 4191000"/>
                <a:gd name="connsiteY58" fmla="*/ 370045 h 380619"/>
                <a:gd name="connsiteX59" fmla="*/ 3532426 w 4191000"/>
                <a:gd name="connsiteY59" fmla="*/ 372046 h 380619"/>
                <a:gd name="connsiteX60" fmla="*/ 3536617 w 4191000"/>
                <a:gd name="connsiteY60" fmla="*/ 372617 h 380619"/>
                <a:gd name="connsiteX61" fmla="*/ 3587004 w 4191000"/>
                <a:gd name="connsiteY61" fmla="*/ 369093 h 380619"/>
                <a:gd name="connsiteX62" fmla="*/ 3591196 w 4191000"/>
                <a:gd name="connsiteY62" fmla="*/ 369093 h 380619"/>
                <a:gd name="connsiteX63" fmla="*/ 3989721 w 4191000"/>
                <a:gd name="connsiteY63" fmla="*/ 374522 h 380619"/>
                <a:gd name="connsiteX64" fmla="*/ 3993913 w 4191000"/>
                <a:gd name="connsiteY64" fmla="*/ 374998 h 380619"/>
                <a:gd name="connsiteX65" fmla="*/ 4052682 w 4191000"/>
                <a:gd name="connsiteY65" fmla="*/ 375189 h 380619"/>
                <a:gd name="connsiteX66" fmla="*/ 4056873 w 4191000"/>
                <a:gd name="connsiteY66" fmla="*/ 374903 h 380619"/>
                <a:gd name="connsiteX67" fmla="*/ 4191080 w 4191000"/>
                <a:gd name="connsiteY67" fmla="*/ 375760 h 380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91000" h="380619">
                  <a:moveTo>
                    <a:pt x="80" y="377094"/>
                  </a:moveTo>
                  <a:lnTo>
                    <a:pt x="218203" y="381094"/>
                  </a:lnTo>
                  <a:lnTo>
                    <a:pt x="222394" y="379666"/>
                  </a:lnTo>
                  <a:lnTo>
                    <a:pt x="423752" y="372808"/>
                  </a:lnTo>
                  <a:lnTo>
                    <a:pt x="427943" y="373284"/>
                  </a:lnTo>
                  <a:lnTo>
                    <a:pt x="633588" y="369474"/>
                  </a:lnTo>
                  <a:lnTo>
                    <a:pt x="637779" y="368521"/>
                  </a:lnTo>
                  <a:lnTo>
                    <a:pt x="717503" y="369950"/>
                  </a:lnTo>
                  <a:lnTo>
                    <a:pt x="721694" y="368712"/>
                  </a:lnTo>
                  <a:lnTo>
                    <a:pt x="763604" y="370236"/>
                  </a:lnTo>
                  <a:lnTo>
                    <a:pt x="767795" y="370807"/>
                  </a:lnTo>
                  <a:lnTo>
                    <a:pt x="1145366" y="335565"/>
                  </a:lnTo>
                  <a:lnTo>
                    <a:pt x="1149557" y="334517"/>
                  </a:lnTo>
                  <a:lnTo>
                    <a:pt x="1367680" y="284797"/>
                  </a:lnTo>
                  <a:lnTo>
                    <a:pt x="1371871" y="282415"/>
                  </a:lnTo>
                  <a:lnTo>
                    <a:pt x="1489409" y="238315"/>
                  </a:lnTo>
                  <a:lnTo>
                    <a:pt x="1493600" y="236124"/>
                  </a:lnTo>
                  <a:lnTo>
                    <a:pt x="1522937" y="221360"/>
                  </a:lnTo>
                  <a:lnTo>
                    <a:pt x="1527128" y="219455"/>
                  </a:lnTo>
                  <a:lnTo>
                    <a:pt x="1640380" y="167449"/>
                  </a:lnTo>
                  <a:lnTo>
                    <a:pt x="1644571" y="164496"/>
                  </a:lnTo>
                  <a:lnTo>
                    <a:pt x="1854312" y="52387"/>
                  </a:lnTo>
                  <a:lnTo>
                    <a:pt x="1858598" y="51148"/>
                  </a:lnTo>
                  <a:lnTo>
                    <a:pt x="1984423" y="11334"/>
                  </a:lnTo>
                  <a:lnTo>
                    <a:pt x="1988614" y="11620"/>
                  </a:lnTo>
                  <a:lnTo>
                    <a:pt x="2110249" y="475"/>
                  </a:lnTo>
                  <a:lnTo>
                    <a:pt x="2114440" y="571"/>
                  </a:lnTo>
                  <a:lnTo>
                    <a:pt x="2189973" y="10191"/>
                  </a:lnTo>
                  <a:lnTo>
                    <a:pt x="2194164" y="11810"/>
                  </a:lnTo>
                  <a:lnTo>
                    <a:pt x="2227692" y="18763"/>
                  </a:lnTo>
                  <a:lnTo>
                    <a:pt x="2231883" y="20287"/>
                  </a:lnTo>
                  <a:lnTo>
                    <a:pt x="2315798" y="45814"/>
                  </a:lnTo>
                  <a:lnTo>
                    <a:pt x="2319989" y="47624"/>
                  </a:lnTo>
                  <a:lnTo>
                    <a:pt x="2353612" y="61054"/>
                  </a:lnTo>
                  <a:lnTo>
                    <a:pt x="2357803" y="62102"/>
                  </a:lnTo>
                  <a:lnTo>
                    <a:pt x="2437528" y="97916"/>
                  </a:lnTo>
                  <a:lnTo>
                    <a:pt x="2441719" y="100297"/>
                  </a:lnTo>
                  <a:lnTo>
                    <a:pt x="2735375" y="244220"/>
                  </a:lnTo>
                  <a:lnTo>
                    <a:pt x="2739565" y="246125"/>
                  </a:lnTo>
                  <a:lnTo>
                    <a:pt x="2873773" y="295846"/>
                  </a:lnTo>
                  <a:lnTo>
                    <a:pt x="2877964" y="298036"/>
                  </a:lnTo>
                  <a:lnTo>
                    <a:pt x="2928351" y="313276"/>
                  </a:lnTo>
                  <a:lnTo>
                    <a:pt x="2932542" y="314134"/>
                  </a:lnTo>
                  <a:lnTo>
                    <a:pt x="2995407" y="328421"/>
                  </a:lnTo>
                  <a:lnTo>
                    <a:pt x="2999598" y="329278"/>
                  </a:lnTo>
                  <a:lnTo>
                    <a:pt x="3058367" y="341280"/>
                  </a:lnTo>
                  <a:lnTo>
                    <a:pt x="3062558" y="341756"/>
                  </a:lnTo>
                  <a:lnTo>
                    <a:pt x="3100372" y="344995"/>
                  </a:lnTo>
                  <a:lnTo>
                    <a:pt x="3104563" y="346233"/>
                  </a:lnTo>
                  <a:lnTo>
                    <a:pt x="3142283" y="352900"/>
                  </a:lnTo>
                  <a:lnTo>
                    <a:pt x="3146473" y="352424"/>
                  </a:lnTo>
                  <a:lnTo>
                    <a:pt x="3184192" y="359473"/>
                  </a:lnTo>
                  <a:lnTo>
                    <a:pt x="3188383" y="359473"/>
                  </a:lnTo>
                  <a:lnTo>
                    <a:pt x="3234579" y="362711"/>
                  </a:lnTo>
                  <a:lnTo>
                    <a:pt x="3238771" y="362902"/>
                  </a:lnTo>
                  <a:lnTo>
                    <a:pt x="3276490" y="365378"/>
                  </a:lnTo>
                  <a:lnTo>
                    <a:pt x="3280681" y="365378"/>
                  </a:lnTo>
                  <a:lnTo>
                    <a:pt x="3465275" y="371188"/>
                  </a:lnTo>
                  <a:lnTo>
                    <a:pt x="3469466" y="370045"/>
                  </a:lnTo>
                  <a:lnTo>
                    <a:pt x="3532426" y="372046"/>
                  </a:lnTo>
                  <a:lnTo>
                    <a:pt x="3536617" y="372617"/>
                  </a:lnTo>
                  <a:lnTo>
                    <a:pt x="3587004" y="369093"/>
                  </a:lnTo>
                  <a:lnTo>
                    <a:pt x="3591196" y="369093"/>
                  </a:lnTo>
                  <a:lnTo>
                    <a:pt x="3989721" y="374522"/>
                  </a:lnTo>
                  <a:lnTo>
                    <a:pt x="3993913" y="374998"/>
                  </a:lnTo>
                  <a:lnTo>
                    <a:pt x="4052682" y="375189"/>
                  </a:lnTo>
                  <a:lnTo>
                    <a:pt x="4056873" y="374903"/>
                  </a:lnTo>
                  <a:lnTo>
                    <a:pt x="4191080" y="37576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93335263-5AD8-5876-00E3-770E68B0E28A}"/>
                </a:ext>
              </a:extLst>
            </p:cNvPr>
            <p:cNvSpPr/>
            <p:nvPr/>
          </p:nvSpPr>
          <p:spPr>
            <a:xfrm>
              <a:off x="4000500" y="5529262"/>
              <a:ext cx="4191000" cy="9525"/>
            </a:xfrm>
            <a:custGeom>
              <a:avLst/>
              <a:gdLst>
                <a:gd name="connsiteX0" fmla="*/ 0 w 4191000"/>
                <a:gd name="connsiteY0" fmla="*/ 0 h 9525"/>
                <a:gd name="connsiteX1" fmla="*/ 4191000 w 41910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91000" h="9525">
                  <a:moveTo>
                    <a:pt x="0" y="0"/>
                  </a:moveTo>
                  <a:lnTo>
                    <a:pt x="4191000" y="0"/>
                  </a:lnTo>
                </a:path>
              </a:pathLst>
            </a:custGeom>
            <a:noFill/>
            <a:ln w="9525" cap="flat">
              <a:solidFill>
                <a:srgbClr val="24242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7" name="Graphic 92">
              <a:extLst>
                <a:ext uri="{FF2B5EF4-FFF2-40B4-BE49-F238E27FC236}">
                  <a16:creationId xmlns:a16="http://schemas.microsoft.com/office/drawing/2014/main" id="{190337E0-3ABD-AB0F-FDBA-696652FB7A02}"/>
                </a:ext>
              </a:extLst>
            </p:cNvPr>
            <p:cNvGrpSpPr/>
            <p:nvPr/>
          </p:nvGrpSpPr>
          <p:grpSpPr>
            <a:xfrm>
              <a:off x="3967162" y="5534025"/>
              <a:ext cx="4291012" cy="222885"/>
              <a:chOff x="3967162" y="5534025"/>
              <a:chExt cx="4291012" cy="222885"/>
            </a:xfrm>
          </p:grpSpPr>
          <p:sp>
            <p:nvSpPr>
              <p:cNvPr id="168" name="Freeform 167">
                <a:extLst>
                  <a:ext uri="{FF2B5EF4-FFF2-40B4-BE49-F238E27FC236}">
                    <a16:creationId xmlns:a16="http://schemas.microsoft.com/office/drawing/2014/main" id="{154EF77E-29BC-BC13-DA9A-A39491C23084}"/>
                  </a:ext>
                </a:extLst>
              </p:cNvPr>
              <p:cNvSpPr/>
              <p:nvPr/>
            </p:nvSpPr>
            <p:spPr>
              <a:xfrm>
                <a:off x="4000500" y="5534025"/>
                <a:ext cx="9525" cy="47625"/>
              </a:xfrm>
              <a:custGeom>
                <a:avLst/>
                <a:gdLst>
                  <a:gd name="connsiteX0" fmla="*/ 80 w 9525"/>
                  <a:gd name="connsiteY0" fmla="*/ 0 h 47625"/>
                  <a:gd name="connsiteX1" fmla="*/ 80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80" y="0"/>
                    </a:moveTo>
                    <a:lnTo>
                      <a:pt x="80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 168">
                <a:extLst>
                  <a:ext uri="{FF2B5EF4-FFF2-40B4-BE49-F238E27FC236}">
                    <a16:creationId xmlns:a16="http://schemas.microsoft.com/office/drawing/2014/main" id="{0B020305-BA8C-FE05-1023-DE2EA3DEDB54}"/>
                  </a:ext>
                </a:extLst>
              </p:cNvPr>
              <p:cNvSpPr/>
              <p:nvPr/>
            </p:nvSpPr>
            <p:spPr>
              <a:xfrm>
                <a:off x="4838700" y="5534025"/>
                <a:ext cx="9525" cy="47625"/>
              </a:xfrm>
              <a:custGeom>
                <a:avLst/>
                <a:gdLst>
                  <a:gd name="connsiteX0" fmla="*/ 168 w 9525"/>
                  <a:gd name="connsiteY0" fmla="*/ 0 h 47625"/>
                  <a:gd name="connsiteX1" fmla="*/ 168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168" y="0"/>
                    </a:moveTo>
                    <a:lnTo>
                      <a:pt x="168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 169">
                <a:extLst>
                  <a:ext uri="{FF2B5EF4-FFF2-40B4-BE49-F238E27FC236}">
                    <a16:creationId xmlns:a16="http://schemas.microsoft.com/office/drawing/2014/main" id="{430C1EE4-2C01-86ED-A13D-008E028BEA72}"/>
                  </a:ext>
                </a:extLst>
              </p:cNvPr>
              <p:cNvSpPr/>
              <p:nvPr/>
            </p:nvSpPr>
            <p:spPr>
              <a:xfrm>
                <a:off x="5676900" y="5534025"/>
                <a:ext cx="9525" cy="47625"/>
              </a:xfrm>
              <a:custGeom>
                <a:avLst/>
                <a:gdLst>
                  <a:gd name="connsiteX0" fmla="*/ 256 w 9525"/>
                  <a:gd name="connsiteY0" fmla="*/ 0 h 47625"/>
                  <a:gd name="connsiteX1" fmla="*/ 256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256" y="0"/>
                    </a:moveTo>
                    <a:lnTo>
                      <a:pt x="256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 170">
                <a:extLst>
                  <a:ext uri="{FF2B5EF4-FFF2-40B4-BE49-F238E27FC236}">
                    <a16:creationId xmlns:a16="http://schemas.microsoft.com/office/drawing/2014/main" id="{7819A80D-F987-C40B-90F3-747ECA94B279}"/>
                  </a:ext>
                </a:extLst>
              </p:cNvPr>
              <p:cNvSpPr/>
              <p:nvPr/>
            </p:nvSpPr>
            <p:spPr>
              <a:xfrm>
                <a:off x="6515100" y="5534025"/>
                <a:ext cx="9525" cy="47625"/>
              </a:xfrm>
              <a:custGeom>
                <a:avLst/>
                <a:gdLst>
                  <a:gd name="connsiteX0" fmla="*/ 344 w 9525"/>
                  <a:gd name="connsiteY0" fmla="*/ 0 h 47625"/>
                  <a:gd name="connsiteX1" fmla="*/ 344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344" y="0"/>
                    </a:moveTo>
                    <a:lnTo>
                      <a:pt x="344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 171">
                <a:extLst>
                  <a:ext uri="{FF2B5EF4-FFF2-40B4-BE49-F238E27FC236}">
                    <a16:creationId xmlns:a16="http://schemas.microsoft.com/office/drawing/2014/main" id="{FF8848CB-771C-B38D-542C-EE557657EEE4}"/>
                  </a:ext>
                </a:extLst>
              </p:cNvPr>
              <p:cNvSpPr/>
              <p:nvPr/>
            </p:nvSpPr>
            <p:spPr>
              <a:xfrm>
                <a:off x="7353300" y="5534025"/>
                <a:ext cx="9525" cy="47625"/>
              </a:xfrm>
              <a:custGeom>
                <a:avLst/>
                <a:gdLst>
                  <a:gd name="connsiteX0" fmla="*/ 432 w 9525"/>
                  <a:gd name="connsiteY0" fmla="*/ 0 h 47625"/>
                  <a:gd name="connsiteX1" fmla="*/ 432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432" y="0"/>
                    </a:moveTo>
                    <a:lnTo>
                      <a:pt x="432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 172">
                <a:extLst>
                  <a:ext uri="{FF2B5EF4-FFF2-40B4-BE49-F238E27FC236}">
                    <a16:creationId xmlns:a16="http://schemas.microsoft.com/office/drawing/2014/main" id="{35F79371-18BC-41D7-E4C0-8FA473981AFB}"/>
                  </a:ext>
                </a:extLst>
              </p:cNvPr>
              <p:cNvSpPr/>
              <p:nvPr/>
            </p:nvSpPr>
            <p:spPr>
              <a:xfrm>
                <a:off x="8191500" y="5534025"/>
                <a:ext cx="9525" cy="47625"/>
              </a:xfrm>
              <a:custGeom>
                <a:avLst/>
                <a:gdLst>
                  <a:gd name="connsiteX0" fmla="*/ 520 w 9525"/>
                  <a:gd name="connsiteY0" fmla="*/ 0 h 47625"/>
                  <a:gd name="connsiteX1" fmla="*/ 520 w 9525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7625">
                    <a:moveTo>
                      <a:pt x="520" y="0"/>
                    </a:moveTo>
                    <a:lnTo>
                      <a:pt x="520" y="47625"/>
                    </a:lnTo>
                  </a:path>
                </a:pathLst>
              </a:custGeom>
              <a:solidFill>
                <a:srgbClr val="000000"/>
              </a:solidFill>
              <a:ln w="9525" cap="flat">
                <a:solidFill>
                  <a:srgbClr val="44444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4E48375D-4C5B-DB7C-A92E-86F401477DF5}"/>
                  </a:ext>
                </a:extLst>
              </p:cNvPr>
              <p:cNvSpPr txBox="1"/>
              <p:nvPr/>
            </p:nvSpPr>
            <p:spPr>
              <a:xfrm>
                <a:off x="3875722" y="5549265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0</a:t>
                </a:r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A63EE1C4-4BEC-319D-6B32-DE7B76E664E0}"/>
                  </a:ext>
                </a:extLst>
              </p:cNvPr>
              <p:cNvSpPr txBox="1"/>
              <p:nvPr/>
            </p:nvSpPr>
            <p:spPr>
              <a:xfrm>
                <a:off x="4713922" y="5549265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2</a:t>
                </a: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B4AC170E-8AE4-1C73-3A75-FC784254E768}"/>
                  </a:ext>
                </a:extLst>
              </p:cNvPr>
              <p:cNvSpPr txBox="1"/>
              <p:nvPr/>
            </p:nvSpPr>
            <p:spPr>
              <a:xfrm>
                <a:off x="5552122" y="5549265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4</a:t>
                </a: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735830E5-3032-D8E2-0DBF-BD84E55EC854}"/>
                  </a:ext>
                </a:extLst>
              </p:cNvPr>
              <p:cNvSpPr txBox="1"/>
              <p:nvPr/>
            </p:nvSpPr>
            <p:spPr>
              <a:xfrm>
                <a:off x="6390322" y="5549265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6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B4084534-F0FB-22E4-3F63-B2153BE859FD}"/>
                  </a:ext>
                </a:extLst>
              </p:cNvPr>
              <p:cNvSpPr txBox="1"/>
              <p:nvPr/>
            </p:nvSpPr>
            <p:spPr>
              <a:xfrm>
                <a:off x="7228522" y="5549265"/>
                <a:ext cx="249555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8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2D792DD6-25FD-3957-D488-614C3F9B4B55}"/>
                  </a:ext>
                </a:extLst>
              </p:cNvPr>
              <p:cNvSpPr txBox="1"/>
              <p:nvPr/>
            </p:nvSpPr>
            <p:spPr>
              <a:xfrm>
                <a:off x="8033385" y="5549265"/>
                <a:ext cx="316230" cy="2533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900" spc="0" baseline="0">
                    <a:ln/>
                    <a:solidFill>
                      <a:srgbClr val="242424"/>
                    </a:solidFill>
                    <a:latin typeface="Open Sans"/>
                    <a:ea typeface="Open Sans"/>
                    <a:cs typeface="Open Sans"/>
                    <a:sym typeface="Open Sans"/>
                    <a:rtl val="0"/>
                  </a:rPr>
                  <a:t>10</a:t>
                </a:r>
              </a:p>
            </p:txBody>
          </p:sp>
        </p:grpSp>
      </p:grp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5C7CC085-7D40-63EE-8F2F-B4956A7F3D74}"/>
              </a:ext>
            </a:extLst>
          </p:cNvPr>
          <p:cNvCxnSpPr>
            <a:cxnSpLocks/>
          </p:cNvCxnSpPr>
          <p:nvPr/>
        </p:nvCxnSpPr>
        <p:spPr>
          <a:xfrm flipH="1">
            <a:off x="3638612" y="2504502"/>
            <a:ext cx="354786" cy="0"/>
          </a:xfrm>
          <a:prstGeom prst="line">
            <a:avLst/>
          </a:prstGeom>
          <a:ln w="9525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98DC69DC-5889-9DD9-F5ED-B8F2AE90F9A8}"/>
              </a:ext>
            </a:extLst>
          </p:cNvPr>
          <p:cNvCxnSpPr>
            <a:cxnSpLocks/>
          </p:cNvCxnSpPr>
          <p:nvPr/>
        </p:nvCxnSpPr>
        <p:spPr>
          <a:xfrm flipH="1">
            <a:off x="3499622" y="3357843"/>
            <a:ext cx="493776" cy="0"/>
          </a:xfrm>
          <a:prstGeom prst="line">
            <a:avLst/>
          </a:prstGeom>
          <a:ln w="9525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99E5AA98-843F-46D2-648D-F2F7FC9DB61B}"/>
              </a:ext>
            </a:extLst>
          </p:cNvPr>
          <p:cNvCxnSpPr>
            <a:cxnSpLocks/>
          </p:cNvCxnSpPr>
          <p:nvPr/>
        </p:nvCxnSpPr>
        <p:spPr>
          <a:xfrm flipH="1">
            <a:off x="3168253" y="4228527"/>
            <a:ext cx="825145" cy="0"/>
          </a:xfrm>
          <a:prstGeom prst="line">
            <a:avLst/>
          </a:prstGeom>
          <a:ln w="9525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3CCFA5E8-6677-67BA-0EF1-F890164CD795}"/>
              </a:ext>
            </a:extLst>
          </p:cNvPr>
          <p:cNvCxnSpPr>
            <a:cxnSpLocks/>
          </p:cNvCxnSpPr>
          <p:nvPr/>
        </p:nvCxnSpPr>
        <p:spPr>
          <a:xfrm flipH="1">
            <a:off x="3613705" y="5108002"/>
            <a:ext cx="379693" cy="0"/>
          </a:xfrm>
          <a:prstGeom prst="line">
            <a:avLst/>
          </a:prstGeom>
          <a:ln w="9525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8CC7D542-E27A-8E9A-9E2C-3DB24E3D3E71}"/>
              </a:ext>
            </a:extLst>
          </p:cNvPr>
          <p:cNvCxnSpPr>
            <a:cxnSpLocks/>
          </p:cNvCxnSpPr>
          <p:nvPr/>
        </p:nvCxnSpPr>
        <p:spPr>
          <a:xfrm flipH="1">
            <a:off x="3662542" y="5959011"/>
            <a:ext cx="330856" cy="0"/>
          </a:xfrm>
          <a:prstGeom prst="line">
            <a:avLst/>
          </a:prstGeom>
          <a:ln w="9525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7" name="Oval 196">
            <a:extLst>
              <a:ext uri="{FF2B5EF4-FFF2-40B4-BE49-F238E27FC236}">
                <a16:creationId xmlns:a16="http://schemas.microsoft.com/office/drawing/2014/main" id="{A411A13B-D65E-C3AB-C62D-56E21CA253CB}"/>
              </a:ext>
            </a:extLst>
          </p:cNvPr>
          <p:cNvSpPr/>
          <p:nvPr/>
        </p:nvSpPr>
        <p:spPr>
          <a:xfrm>
            <a:off x="3486980" y="3333377"/>
            <a:ext cx="45720" cy="489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893404D2-7D58-3CEE-D87F-AF6302225597}"/>
              </a:ext>
            </a:extLst>
          </p:cNvPr>
          <p:cNvSpPr/>
          <p:nvPr/>
        </p:nvSpPr>
        <p:spPr>
          <a:xfrm>
            <a:off x="3135868" y="4204061"/>
            <a:ext cx="45720" cy="489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8E5E4FF0-0BD6-43BA-5BBF-633A22D1EB17}"/>
              </a:ext>
            </a:extLst>
          </p:cNvPr>
          <p:cNvSpPr/>
          <p:nvPr/>
        </p:nvSpPr>
        <p:spPr>
          <a:xfrm>
            <a:off x="3620830" y="2483985"/>
            <a:ext cx="45720" cy="489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4DC1AEAD-3F12-F439-659F-03DBB1D9DFE0}"/>
              </a:ext>
            </a:extLst>
          </p:cNvPr>
          <p:cNvSpPr/>
          <p:nvPr/>
        </p:nvSpPr>
        <p:spPr>
          <a:xfrm>
            <a:off x="3598324" y="5083536"/>
            <a:ext cx="45720" cy="489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A45D8E3D-E1D1-0D2A-E016-5B5FB5F5DA64}"/>
              </a:ext>
            </a:extLst>
          </p:cNvPr>
          <p:cNvSpPr/>
          <p:nvPr/>
        </p:nvSpPr>
        <p:spPr>
          <a:xfrm>
            <a:off x="3625165" y="5934545"/>
            <a:ext cx="45720" cy="4893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40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Open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Johnson</dc:creator>
  <cp:lastModifiedBy>Christopher Johnson</cp:lastModifiedBy>
  <cp:revision>1</cp:revision>
  <dcterms:created xsi:type="dcterms:W3CDTF">2024-03-15T19:42:48Z</dcterms:created>
  <dcterms:modified xsi:type="dcterms:W3CDTF">2024-03-15T20:32:15Z</dcterms:modified>
</cp:coreProperties>
</file>